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2" r:id="rId7"/>
    <p:sldId id="267" r:id="rId8"/>
    <p:sldId id="266"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CAE6D-E38A-8DFE-1031-67722FDF4ABC}" v="85" dt="2023-09-18T01:26:29.676"/>
    <p1510:client id="{67C95C0F-C8D4-1421-52BC-A1D39CDD7E5D}" v="787" dt="2023-09-14T14:07:45.273"/>
    <p1510:client id="{7BF32B0E-E887-1032-FAAD-7B6477DA90EA}" v="18" dt="2023-09-18T16:19:00.927"/>
    <p1510:client id="{7E61F506-D580-DFCD-9385-7AFFA882E957}" v="79" dt="2023-09-20T03:05:45.348"/>
    <p1510:client id="{EF18DDB7-9C71-319A-524E-924AF5687DEF}" v="2" dt="2023-09-20T13:32:26.431"/>
    <p1510:client id="{F6E185F8-B510-B0CA-9D60-80A12C460E3E}" v="160" dt="2023-09-14T14:53:20.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en A. Trujillo &lt;Student&gt;" userId="S::0612097965@my.browardschools.com::aba94d12-9fe4-4d89-b659-f3af62f4b76b" providerId="AD" clId="Web-{7BF32B0E-E887-1032-FAAD-7B6477DA90EA}"/>
    <pc:docChg chg="modSld">
      <pc:chgData name="Jayden A. Trujillo &lt;Student&gt;" userId="S::0612097965@my.browardschools.com::aba94d12-9fe4-4d89-b659-f3af62f4b76b" providerId="AD" clId="Web-{7BF32B0E-E887-1032-FAAD-7B6477DA90EA}" dt="2023-09-18T16:19:00.927" v="17" actId="20577"/>
      <pc:docMkLst>
        <pc:docMk/>
      </pc:docMkLst>
      <pc:sldChg chg="addSp delSp modSp">
        <pc:chgData name="Jayden A. Trujillo &lt;Student&gt;" userId="S::0612097965@my.browardschools.com::aba94d12-9fe4-4d89-b659-f3af62f4b76b" providerId="AD" clId="Web-{7BF32B0E-E887-1032-FAAD-7B6477DA90EA}" dt="2023-09-18T05:34:59.024" v="5" actId="1076"/>
        <pc:sldMkLst>
          <pc:docMk/>
          <pc:sldMk cId="109857222" sldId="256"/>
        </pc:sldMkLst>
        <pc:picChg chg="add del mod">
          <ac:chgData name="Jayden A. Trujillo &lt;Student&gt;" userId="S::0612097965@my.browardschools.com::aba94d12-9fe4-4d89-b659-f3af62f4b76b" providerId="AD" clId="Web-{7BF32B0E-E887-1032-FAAD-7B6477DA90EA}" dt="2023-09-18T05:34:59.024" v="5" actId="1076"/>
          <ac:picMkLst>
            <pc:docMk/>
            <pc:sldMk cId="109857222" sldId="256"/>
            <ac:picMk id="4" creationId="{DCA1F015-63DB-CA98-7889-C825E3F20EC6}"/>
          </ac:picMkLst>
        </pc:picChg>
      </pc:sldChg>
      <pc:sldChg chg="modSp">
        <pc:chgData name="Jayden A. Trujillo &lt;Student&gt;" userId="S::0612097965@my.browardschools.com::aba94d12-9fe4-4d89-b659-f3af62f4b76b" providerId="AD" clId="Web-{7BF32B0E-E887-1032-FAAD-7B6477DA90EA}" dt="2023-09-18T16:19:00.927" v="17" actId="20577"/>
        <pc:sldMkLst>
          <pc:docMk/>
          <pc:sldMk cId="4162193415" sldId="266"/>
        </pc:sldMkLst>
        <pc:spChg chg="mod">
          <ac:chgData name="Jayden A. Trujillo &lt;Student&gt;" userId="S::0612097965@my.browardschools.com::aba94d12-9fe4-4d89-b659-f3af62f4b76b" providerId="AD" clId="Web-{7BF32B0E-E887-1032-FAAD-7B6477DA90EA}" dt="2023-09-18T16:19:00.927" v="17" actId="20577"/>
          <ac:spMkLst>
            <pc:docMk/>
            <pc:sldMk cId="4162193415" sldId="266"/>
            <ac:spMk id="3" creationId="{A52EB22F-015D-9FE8-FC0A-1DC7E2D5A8A6}"/>
          </ac:spMkLst>
        </pc:spChg>
      </pc:sldChg>
    </pc:docChg>
  </pc:docChgLst>
  <pc:docChgLst>
    <pc:chgData name="Jayden A. Trujillo &lt;Student&gt;" userId="S::0612097965@my.browardschools.com::aba94d12-9fe4-4d89-b659-f3af62f4b76b" providerId="AD" clId="Web-{67C95C0F-C8D4-1421-52BC-A1D39CDD7E5D}"/>
    <pc:docChg chg="addSld modSld">
      <pc:chgData name="Jayden A. Trujillo &lt;Student&gt;" userId="S::0612097965@my.browardschools.com::aba94d12-9fe4-4d89-b659-f3af62f4b76b" providerId="AD" clId="Web-{67C95C0F-C8D4-1421-52BC-A1D39CDD7E5D}" dt="2023-09-14T14:07:45.273" v="780" actId="20577"/>
      <pc:docMkLst>
        <pc:docMk/>
      </pc:docMkLst>
      <pc:sldChg chg="modSp">
        <pc:chgData name="Jayden A. Trujillo &lt;Student&gt;" userId="S::0612097965@my.browardschools.com::aba94d12-9fe4-4d89-b659-f3af62f4b76b" providerId="AD" clId="Web-{67C95C0F-C8D4-1421-52BC-A1D39CDD7E5D}" dt="2023-09-12T14:34:18.915" v="30" actId="20577"/>
        <pc:sldMkLst>
          <pc:docMk/>
          <pc:sldMk cId="109857222" sldId="256"/>
        </pc:sldMkLst>
        <pc:spChg chg="mod">
          <ac:chgData name="Jayden A. Trujillo &lt;Student&gt;" userId="S::0612097965@my.browardschools.com::aba94d12-9fe4-4d89-b659-f3af62f4b76b" providerId="AD" clId="Web-{67C95C0F-C8D4-1421-52BC-A1D39CDD7E5D}" dt="2023-09-12T14:32:44.910" v="9" actId="20577"/>
          <ac:spMkLst>
            <pc:docMk/>
            <pc:sldMk cId="109857222" sldId="256"/>
            <ac:spMk id="2" creationId="{00000000-0000-0000-0000-000000000000}"/>
          </ac:spMkLst>
        </pc:spChg>
        <pc:spChg chg="mod">
          <ac:chgData name="Jayden A. Trujillo &lt;Student&gt;" userId="S::0612097965@my.browardschools.com::aba94d12-9fe4-4d89-b659-f3af62f4b76b" providerId="AD" clId="Web-{67C95C0F-C8D4-1421-52BC-A1D39CDD7E5D}" dt="2023-09-12T14:34:18.915" v="30" actId="20577"/>
          <ac:spMkLst>
            <pc:docMk/>
            <pc:sldMk cId="109857222" sldId="256"/>
            <ac:spMk id="3" creationId="{00000000-0000-0000-0000-000000000000}"/>
          </ac:spMkLst>
        </pc:spChg>
      </pc:sldChg>
      <pc:sldChg chg="modSp new">
        <pc:chgData name="Jayden A. Trujillo &lt;Student&gt;" userId="S::0612097965@my.browardschools.com::aba94d12-9fe4-4d89-b659-f3af62f4b76b" providerId="AD" clId="Web-{67C95C0F-C8D4-1421-52BC-A1D39CDD7E5D}" dt="2023-09-14T01:55:50.077" v="712" actId="20577"/>
        <pc:sldMkLst>
          <pc:docMk/>
          <pc:sldMk cId="4105020940" sldId="257"/>
        </pc:sldMkLst>
        <pc:spChg chg="mod">
          <ac:chgData name="Jayden A. Trujillo &lt;Student&gt;" userId="S::0612097965@my.browardschools.com::aba94d12-9fe4-4d89-b659-f3af62f4b76b" providerId="AD" clId="Web-{67C95C0F-C8D4-1421-52BC-A1D39CDD7E5D}" dt="2023-09-12T14:35:19.825" v="46" actId="20577"/>
          <ac:spMkLst>
            <pc:docMk/>
            <pc:sldMk cId="4105020940" sldId="257"/>
            <ac:spMk id="2" creationId="{21621102-A8BE-EF68-7F84-0B1E0AD61D2A}"/>
          </ac:spMkLst>
        </pc:spChg>
        <pc:spChg chg="mod">
          <ac:chgData name="Jayden A. Trujillo &lt;Student&gt;" userId="S::0612097965@my.browardschools.com::aba94d12-9fe4-4d89-b659-f3af62f4b76b" providerId="AD" clId="Web-{67C95C0F-C8D4-1421-52BC-A1D39CDD7E5D}" dt="2023-09-14T01:55:50.077" v="712" actId="20577"/>
          <ac:spMkLst>
            <pc:docMk/>
            <pc:sldMk cId="4105020940" sldId="257"/>
            <ac:spMk id="3" creationId="{10B25AB2-4008-FCCC-6C31-19F9B7951E20}"/>
          </ac:spMkLst>
        </pc:spChg>
      </pc:sldChg>
      <pc:sldChg chg="modSp new">
        <pc:chgData name="Jayden A. Trujillo &lt;Student&gt;" userId="S::0612097965@my.browardschools.com::aba94d12-9fe4-4d89-b659-f3af62f4b76b" providerId="AD" clId="Web-{67C95C0F-C8D4-1421-52BC-A1D39CDD7E5D}" dt="2023-09-12T14:59:05.802" v="429" actId="20577"/>
        <pc:sldMkLst>
          <pc:docMk/>
          <pc:sldMk cId="787395009" sldId="258"/>
        </pc:sldMkLst>
        <pc:spChg chg="mod">
          <ac:chgData name="Jayden A. Trujillo &lt;Student&gt;" userId="S::0612097965@my.browardschools.com::aba94d12-9fe4-4d89-b659-f3af62f4b76b" providerId="AD" clId="Web-{67C95C0F-C8D4-1421-52BC-A1D39CDD7E5D}" dt="2023-09-12T14:55:39.727" v="296" actId="20577"/>
          <ac:spMkLst>
            <pc:docMk/>
            <pc:sldMk cId="787395009" sldId="258"/>
            <ac:spMk id="2" creationId="{22EB64B0-F317-0F83-F9F0-AD305C126499}"/>
          </ac:spMkLst>
        </pc:spChg>
        <pc:spChg chg="mod">
          <ac:chgData name="Jayden A. Trujillo &lt;Student&gt;" userId="S::0612097965@my.browardschools.com::aba94d12-9fe4-4d89-b659-f3af62f4b76b" providerId="AD" clId="Web-{67C95C0F-C8D4-1421-52BC-A1D39CDD7E5D}" dt="2023-09-12T14:59:05.802" v="429" actId="20577"/>
          <ac:spMkLst>
            <pc:docMk/>
            <pc:sldMk cId="787395009" sldId="258"/>
            <ac:spMk id="3" creationId="{7DC84D92-CCE7-B0F5-499E-CA3DE6099CC3}"/>
          </ac:spMkLst>
        </pc:spChg>
      </pc:sldChg>
      <pc:sldChg chg="modSp new">
        <pc:chgData name="Jayden A. Trujillo &lt;Student&gt;" userId="S::0612097965@my.browardschools.com::aba94d12-9fe4-4d89-b659-f3af62f4b76b" providerId="AD" clId="Web-{67C95C0F-C8D4-1421-52BC-A1D39CDD7E5D}" dt="2023-09-12T22:50:27.017" v="657" actId="20577"/>
        <pc:sldMkLst>
          <pc:docMk/>
          <pc:sldMk cId="2842438504" sldId="259"/>
        </pc:sldMkLst>
        <pc:spChg chg="mod">
          <ac:chgData name="Jayden A. Trujillo &lt;Student&gt;" userId="S::0612097965@my.browardschools.com::aba94d12-9fe4-4d89-b659-f3af62f4b76b" providerId="AD" clId="Web-{67C95C0F-C8D4-1421-52BC-A1D39CDD7E5D}" dt="2023-09-12T22:43:38.843" v="450" actId="20577"/>
          <ac:spMkLst>
            <pc:docMk/>
            <pc:sldMk cId="2842438504" sldId="259"/>
            <ac:spMk id="2" creationId="{571BF7FF-A2E3-15F8-2687-A950574B3BF6}"/>
          </ac:spMkLst>
        </pc:spChg>
        <pc:spChg chg="mod">
          <ac:chgData name="Jayden A. Trujillo &lt;Student&gt;" userId="S::0612097965@my.browardschools.com::aba94d12-9fe4-4d89-b659-f3af62f4b76b" providerId="AD" clId="Web-{67C95C0F-C8D4-1421-52BC-A1D39CDD7E5D}" dt="2023-09-12T22:50:27.017" v="657" actId="20577"/>
          <ac:spMkLst>
            <pc:docMk/>
            <pc:sldMk cId="2842438504" sldId="259"/>
            <ac:spMk id="3" creationId="{8573EB48-EBA0-BDE9-6CB7-753BF8928C8C}"/>
          </ac:spMkLst>
        </pc:spChg>
      </pc:sldChg>
      <pc:sldChg chg="modSp new">
        <pc:chgData name="Jayden A. Trujillo &lt;Student&gt;" userId="S::0612097965@my.browardschools.com::aba94d12-9fe4-4d89-b659-f3af62f4b76b" providerId="AD" clId="Web-{67C95C0F-C8D4-1421-52BC-A1D39CDD7E5D}" dt="2023-09-12T22:54:41.233" v="711" actId="20577"/>
        <pc:sldMkLst>
          <pc:docMk/>
          <pc:sldMk cId="1776678706" sldId="260"/>
        </pc:sldMkLst>
        <pc:spChg chg="mod">
          <ac:chgData name="Jayden A. Trujillo &lt;Student&gt;" userId="S::0612097965@my.browardschools.com::aba94d12-9fe4-4d89-b659-f3af62f4b76b" providerId="AD" clId="Web-{67C95C0F-C8D4-1421-52BC-A1D39CDD7E5D}" dt="2023-09-12T22:53:02.679" v="710" actId="20577"/>
          <ac:spMkLst>
            <pc:docMk/>
            <pc:sldMk cId="1776678706" sldId="260"/>
            <ac:spMk id="2" creationId="{A8478607-5F43-E5C2-7563-8B4774ED5989}"/>
          </ac:spMkLst>
        </pc:spChg>
        <pc:spChg chg="mod">
          <ac:chgData name="Jayden A. Trujillo &lt;Student&gt;" userId="S::0612097965@my.browardschools.com::aba94d12-9fe4-4d89-b659-f3af62f4b76b" providerId="AD" clId="Web-{67C95C0F-C8D4-1421-52BC-A1D39CDD7E5D}" dt="2023-09-12T22:54:41.233" v="711" actId="20577"/>
          <ac:spMkLst>
            <pc:docMk/>
            <pc:sldMk cId="1776678706" sldId="260"/>
            <ac:spMk id="3" creationId="{E4CD7845-73DE-CCF8-56F4-070D64250173}"/>
          </ac:spMkLst>
        </pc:spChg>
      </pc:sldChg>
      <pc:sldChg chg="modSp">
        <pc:chgData name="Jayden A. Trujillo &lt;Student&gt;" userId="S::0612097965@my.browardschools.com::aba94d12-9fe4-4d89-b659-f3af62f4b76b" providerId="AD" clId="Web-{67C95C0F-C8D4-1421-52BC-A1D39CDD7E5D}" dt="2023-09-14T14:07:45.273" v="780" actId="20577"/>
        <pc:sldMkLst>
          <pc:docMk/>
          <pc:sldMk cId="2684086151" sldId="261"/>
        </pc:sldMkLst>
        <pc:spChg chg="mod">
          <ac:chgData name="Jayden A. Trujillo &lt;Student&gt;" userId="S::0612097965@my.browardschools.com::aba94d12-9fe4-4d89-b659-f3af62f4b76b" providerId="AD" clId="Web-{67C95C0F-C8D4-1421-52BC-A1D39CDD7E5D}" dt="2023-09-14T14:07:45.273" v="780" actId="20577"/>
          <ac:spMkLst>
            <pc:docMk/>
            <pc:sldMk cId="2684086151" sldId="261"/>
            <ac:spMk id="3" creationId="{29BA47DB-5484-07F7-E5D1-F1848C1C8E5D}"/>
          </ac:spMkLst>
        </pc:spChg>
      </pc:sldChg>
    </pc:docChg>
  </pc:docChgLst>
  <pc:docChgLst>
    <pc:chgData name="Giuseppe Urda &lt;Student&gt;" userId="S::0613004337@my.browardschools.com::7cb14be8-3d51-4fe6-acda-d2119eccf91a" providerId="AD" clId="Web-{0D5CAE6D-E38A-8DFE-1031-67722FDF4ABC}"/>
    <pc:docChg chg="addSld delSld modSld">
      <pc:chgData name="Giuseppe Urda &lt;Student&gt;" userId="S::0613004337@my.browardschools.com::7cb14be8-3d51-4fe6-acda-d2119eccf91a" providerId="AD" clId="Web-{0D5CAE6D-E38A-8DFE-1031-67722FDF4ABC}" dt="2023-09-18T01:27:00.239" v="92"/>
      <pc:docMkLst>
        <pc:docMk/>
      </pc:docMkLst>
      <pc:sldChg chg="addSp modSp mod setBg">
        <pc:chgData name="Giuseppe Urda &lt;Student&gt;" userId="S::0613004337@my.browardschools.com::7cb14be8-3d51-4fe6-acda-d2119eccf91a" providerId="AD" clId="Web-{0D5CAE6D-E38A-8DFE-1031-67722FDF4ABC}" dt="2023-09-18T01:27:00.239" v="92"/>
        <pc:sldMkLst>
          <pc:docMk/>
          <pc:sldMk cId="2842438504" sldId="259"/>
        </pc:sldMkLst>
        <pc:spChg chg="mod">
          <ac:chgData name="Giuseppe Urda &lt;Student&gt;" userId="S::0613004337@my.browardschools.com::7cb14be8-3d51-4fe6-acda-d2119eccf91a" providerId="AD" clId="Web-{0D5CAE6D-E38A-8DFE-1031-67722FDF4ABC}" dt="2023-09-18T01:27:00.239" v="92"/>
          <ac:spMkLst>
            <pc:docMk/>
            <pc:sldMk cId="2842438504" sldId="259"/>
            <ac:spMk id="2" creationId="{571BF7FF-A2E3-15F8-2687-A950574B3BF6}"/>
          </ac:spMkLst>
        </pc:spChg>
        <pc:spChg chg="mod">
          <ac:chgData name="Giuseppe Urda &lt;Student&gt;" userId="S::0613004337@my.browardschools.com::7cb14be8-3d51-4fe6-acda-d2119eccf91a" providerId="AD" clId="Web-{0D5CAE6D-E38A-8DFE-1031-67722FDF4ABC}" dt="2023-09-18T01:27:00.239" v="92"/>
          <ac:spMkLst>
            <pc:docMk/>
            <pc:sldMk cId="2842438504" sldId="259"/>
            <ac:spMk id="3" creationId="{8573EB48-EBA0-BDE9-6CB7-753BF8928C8C}"/>
          </ac:spMkLst>
        </pc:spChg>
        <pc:spChg chg="add">
          <ac:chgData name="Giuseppe Urda &lt;Student&gt;" userId="S::0613004337@my.browardschools.com::7cb14be8-3d51-4fe6-acda-d2119eccf91a" providerId="AD" clId="Web-{0D5CAE6D-E38A-8DFE-1031-67722FDF4ABC}" dt="2023-09-18T01:27:00.239" v="92"/>
          <ac:spMkLst>
            <pc:docMk/>
            <pc:sldMk cId="2842438504" sldId="259"/>
            <ac:spMk id="9" creationId="{362810D9-2C5A-477D-949C-C191895477F3}"/>
          </ac:spMkLst>
        </pc:spChg>
        <pc:spChg chg="add">
          <ac:chgData name="Giuseppe Urda &lt;Student&gt;" userId="S::0613004337@my.browardschools.com::7cb14be8-3d51-4fe6-acda-d2119eccf91a" providerId="AD" clId="Web-{0D5CAE6D-E38A-8DFE-1031-67722FDF4ABC}" dt="2023-09-18T01:27:00.239" v="92"/>
          <ac:spMkLst>
            <pc:docMk/>
            <pc:sldMk cId="2842438504" sldId="259"/>
            <ac:spMk id="11" creationId="{081E4A58-353D-44AE-B2FC-2A74E2E400F7}"/>
          </ac:spMkLst>
        </pc:spChg>
        <pc:picChg chg="add">
          <ac:chgData name="Giuseppe Urda &lt;Student&gt;" userId="S::0613004337@my.browardschools.com::7cb14be8-3d51-4fe6-acda-d2119eccf91a" providerId="AD" clId="Web-{0D5CAE6D-E38A-8DFE-1031-67722FDF4ABC}" dt="2023-09-18T01:27:00.239" v="92"/>
          <ac:picMkLst>
            <pc:docMk/>
            <pc:sldMk cId="2842438504" sldId="259"/>
            <ac:picMk id="5" creationId="{7F77C38F-9808-D172-CF12-733D1C6403D3}"/>
          </ac:picMkLst>
        </pc:picChg>
      </pc:sldChg>
      <pc:sldChg chg="addSp delSp modSp add del mod setClrOvrMap">
        <pc:chgData name="Giuseppe Urda &lt;Student&gt;" userId="S::0613004337@my.browardschools.com::7cb14be8-3d51-4fe6-acda-d2119eccf91a" providerId="AD" clId="Web-{0D5CAE6D-E38A-8DFE-1031-67722FDF4ABC}" dt="2023-09-18T01:26:35.613" v="89"/>
        <pc:sldMkLst>
          <pc:docMk/>
          <pc:sldMk cId="2422480193" sldId="262"/>
        </pc:sldMkLst>
        <pc:spChg chg="mod">
          <ac:chgData name="Giuseppe Urda &lt;Student&gt;" userId="S::0613004337@my.browardschools.com::7cb14be8-3d51-4fe6-acda-d2119eccf91a" providerId="AD" clId="Web-{0D5CAE6D-E38A-8DFE-1031-67722FDF4ABC}" dt="2023-09-18T01:26:35.613" v="89"/>
          <ac:spMkLst>
            <pc:docMk/>
            <pc:sldMk cId="2422480193" sldId="262"/>
            <ac:spMk id="2" creationId="{D297BA54-C357-15B5-27B0-0A0583FEDD27}"/>
          </ac:spMkLst>
        </pc:spChg>
        <pc:spChg chg="add del">
          <ac:chgData name="Giuseppe Urda &lt;Student&gt;" userId="S::0613004337@my.browardschools.com::7cb14be8-3d51-4fe6-acda-d2119eccf91a" providerId="AD" clId="Web-{0D5CAE6D-E38A-8DFE-1031-67722FDF4ABC}" dt="2023-09-18T01:25:54.097" v="83"/>
          <ac:spMkLst>
            <pc:docMk/>
            <pc:sldMk cId="2422480193" sldId="262"/>
            <ac:spMk id="10" creationId="{9228552E-C8B1-4A80-8448-0787CE0FC704}"/>
          </ac:spMkLst>
        </pc:spChg>
        <pc:spChg chg="add del">
          <ac:chgData name="Giuseppe Urda &lt;Student&gt;" userId="S::0613004337@my.browardschools.com::7cb14be8-3d51-4fe6-acda-d2119eccf91a" providerId="AD" clId="Web-{0D5CAE6D-E38A-8DFE-1031-67722FDF4ABC}" dt="2023-09-18T01:25:15.424" v="78"/>
          <ac:spMkLst>
            <pc:docMk/>
            <pc:sldMk cId="2422480193" sldId="262"/>
            <ac:spMk id="31" creationId="{45D37F4E-DDB4-456B-97E0-9937730A039F}"/>
          </ac:spMkLst>
        </pc:spChg>
        <pc:spChg chg="add del">
          <ac:chgData name="Giuseppe Urda &lt;Student&gt;" userId="S::0613004337@my.browardschools.com::7cb14be8-3d51-4fe6-acda-d2119eccf91a" providerId="AD" clId="Web-{0D5CAE6D-E38A-8DFE-1031-67722FDF4ABC}" dt="2023-09-18T01:25:15.424" v="78"/>
          <ac:spMkLst>
            <pc:docMk/>
            <pc:sldMk cId="2422480193" sldId="262"/>
            <ac:spMk id="33" creationId="{B2DD41CD-8F47-4F56-AD12-4E2FF7696987}"/>
          </ac:spMkLst>
        </pc:spChg>
        <pc:grpChg chg="add del">
          <ac:chgData name="Giuseppe Urda &lt;Student&gt;" userId="S::0613004337@my.browardschools.com::7cb14be8-3d51-4fe6-acda-d2119eccf91a" providerId="AD" clId="Web-{0D5CAE6D-E38A-8DFE-1031-67722FDF4ABC}" dt="2023-09-18T01:26:35.613" v="89"/>
          <ac:grpSpMkLst>
            <pc:docMk/>
            <pc:sldMk cId="2422480193" sldId="262"/>
            <ac:grpSpMk id="28" creationId="{1FD67D68-9B83-C338-8342-3348D8F22347}"/>
          </ac:grpSpMkLst>
        </pc:grpChg>
        <pc:graphicFrameChg chg="mod ord modGraphic">
          <ac:chgData name="Giuseppe Urda &lt;Student&gt;" userId="S::0613004337@my.browardschools.com::7cb14be8-3d51-4fe6-acda-d2119eccf91a" providerId="AD" clId="Web-{0D5CAE6D-E38A-8DFE-1031-67722FDF4ABC}" dt="2023-09-18T01:26:35.613" v="89"/>
          <ac:graphicFrameMkLst>
            <pc:docMk/>
            <pc:sldMk cId="2422480193" sldId="262"/>
            <ac:graphicFrameMk id="5" creationId="{DB8733C9-C51D-3A46-88DD-8D73EC440AC6}"/>
          </ac:graphicFrameMkLst>
        </pc:graphicFrameChg>
        <pc:picChg chg="del">
          <ac:chgData name="Giuseppe Urda &lt;Student&gt;" userId="S::0613004337@my.browardschools.com::7cb14be8-3d51-4fe6-acda-d2119eccf91a" providerId="AD" clId="Web-{0D5CAE6D-E38A-8DFE-1031-67722FDF4ABC}" dt="2023-09-18T01:24:58.736" v="74"/>
          <ac:picMkLst>
            <pc:docMk/>
            <pc:sldMk cId="2422480193" sldId="262"/>
            <ac:picMk id="6" creationId="{1D8C9489-EEFE-1612-D42E-B560B58B42AE}"/>
          </ac:picMkLst>
        </pc:picChg>
        <pc:picChg chg="add mod">
          <ac:chgData name="Giuseppe Urda &lt;Student&gt;" userId="S::0613004337@my.browardschools.com::7cb14be8-3d51-4fe6-acda-d2119eccf91a" providerId="AD" clId="Web-{0D5CAE6D-E38A-8DFE-1031-67722FDF4ABC}" dt="2023-09-18T01:26:35.613" v="89"/>
          <ac:picMkLst>
            <pc:docMk/>
            <pc:sldMk cId="2422480193" sldId="262"/>
            <ac:picMk id="26" creationId="{F657FDA6-BA7D-C564-7B75-0E296F8E78C2}"/>
          </ac:picMkLst>
        </pc:picChg>
      </pc:sldChg>
      <pc:sldChg chg="addSp modSp mod setBg">
        <pc:chgData name="Giuseppe Urda &lt;Student&gt;" userId="S::0613004337@my.browardschools.com::7cb14be8-3d51-4fe6-acda-d2119eccf91a" providerId="AD" clId="Web-{0D5CAE6D-E38A-8DFE-1031-67722FDF4ABC}" dt="2023-09-18T01:26:44.113" v="90"/>
        <pc:sldMkLst>
          <pc:docMk/>
          <pc:sldMk cId="4162193415" sldId="266"/>
        </pc:sldMkLst>
        <pc:spChg chg="mod">
          <ac:chgData name="Giuseppe Urda &lt;Student&gt;" userId="S::0613004337@my.browardschools.com::7cb14be8-3d51-4fe6-acda-d2119eccf91a" providerId="AD" clId="Web-{0D5CAE6D-E38A-8DFE-1031-67722FDF4ABC}" dt="2023-09-18T01:26:44.113" v="90"/>
          <ac:spMkLst>
            <pc:docMk/>
            <pc:sldMk cId="4162193415" sldId="266"/>
            <ac:spMk id="2" creationId="{AB612CD4-2026-E69C-4390-CD6E48877786}"/>
          </ac:spMkLst>
        </pc:spChg>
        <pc:spChg chg="mod">
          <ac:chgData name="Giuseppe Urda &lt;Student&gt;" userId="S::0613004337@my.browardschools.com::7cb14be8-3d51-4fe6-acda-d2119eccf91a" providerId="AD" clId="Web-{0D5CAE6D-E38A-8DFE-1031-67722FDF4ABC}" dt="2023-09-18T01:26:44.113" v="90"/>
          <ac:spMkLst>
            <pc:docMk/>
            <pc:sldMk cId="4162193415" sldId="266"/>
            <ac:spMk id="3" creationId="{A52EB22F-015D-9FE8-FC0A-1DC7E2D5A8A6}"/>
          </ac:spMkLst>
        </pc:spChg>
        <pc:spChg chg="add">
          <ac:chgData name="Giuseppe Urda &lt;Student&gt;" userId="S::0613004337@my.browardschools.com::7cb14be8-3d51-4fe6-acda-d2119eccf91a" providerId="AD" clId="Web-{0D5CAE6D-E38A-8DFE-1031-67722FDF4ABC}" dt="2023-09-18T01:26:44.113" v="90"/>
          <ac:spMkLst>
            <pc:docMk/>
            <pc:sldMk cId="4162193415" sldId="266"/>
            <ac:spMk id="9" creationId="{9F7D5CDA-D291-4307-BF55-1381FED29634}"/>
          </ac:spMkLst>
        </pc:spChg>
        <pc:spChg chg="add">
          <ac:chgData name="Giuseppe Urda &lt;Student&gt;" userId="S::0613004337@my.browardschools.com::7cb14be8-3d51-4fe6-acda-d2119eccf91a" providerId="AD" clId="Web-{0D5CAE6D-E38A-8DFE-1031-67722FDF4ABC}" dt="2023-09-18T01:26:44.113" v="90"/>
          <ac:spMkLst>
            <pc:docMk/>
            <pc:sldMk cId="4162193415" sldId="266"/>
            <ac:spMk id="11" creationId="{59B296B9-C5A5-4E4F-9B60-C907B5F1466C}"/>
          </ac:spMkLst>
        </pc:spChg>
        <pc:spChg chg="add">
          <ac:chgData name="Giuseppe Urda &lt;Student&gt;" userId="S::0613004337@my.browardschools.com::7cb14be8-3d51-4fe6-acda-d2119eccf91a" providerId="AD" clId="Web-{0D5CAE6D-E38A-8DFE-1031-67722FDF4ABC}" dt="2023-09-18T01:26:44.113" v="90"/>
          <ac:spMkLst>
            <pc:docMk/>
            <pc:sldMk cId="4162193415" sldId="266"/>
            <ac:spMk id="13" creationId="{D0300FD3-5AF1-6305-15FA-9078072672E2}"/>
          </ac:spMkLst>
        </pc:spChg>
        <pc:picChg chg="add">
          <ac:chgData name="Giuseppe Urda &lt;Student&gt;" userId="S::0613004337@my.browardschools.com::7cb14be8-3d51-4fe6-acda-d2119eccf91a" providerId="AD" clId="Web-{0D5CAE6D-E38A-8DFE-1031-67722FDF4ABC}" dt="2023-09-18T01:26:44.113" v="90"/>
          <ac:picMkLst>
            <pc:docMk/>
            <pc:sldMk cId="4162193415" sldId="266"/>
            <ac:picMk id="5" creationId="{FD2E9D11-0468-DA9F-2C2F-12C0BC199C2E}"/>
          </ac:picMkLst>
        </pc:picChg>
      </pc:sldChg>
      <pc:sldChg chg="addSp modSp new mod setBg">
        <pc:chgData name="Giuseppe Urda &lt;Student&gt;" userId="S::0613004337@my.browardschools.com::7cb14be8-3d51-4fe6-acda-d2119eccf91a" providerId="AD" clId="Web-{0D5CAE6D-E38A-8DFE-1031-67722FDF4ABC}" dt="2023-09-18T01:26:53.629" v="91"/>
        <pc:sldMkLst>
          <pc:docMk/>
          <pc:sldMk cId="1787205957" sldId="267"/>
        </pc:sldMkLst>
        <pc:spChg chg="mod">
          <ac:chgData name="Giuseppe Urda &lt;Student&gt;" userId="S::0613004337@my.browardschools.com::7cb14be8-3d51-4fe6-acda-d2119eccf91a" providerId="AD" clId="Web-{0D5CAE6D-E38A-8DFE-1031-67722FDF4ABC}" dt="2023-09-18T01:26:53.629" v="91"/>
          <ac:spMkLst>
            <pc:docMk/>
            <pc:sldMk cId="1787205957" sldId="267"/>
            <ac:spMk id="2" creationId="{9DD8476F-5FE8-0874-C594-749F53862598}"/>
          </ac:spMkLst>
        </pc:spChg>
        <pc:spChg chg="mod">
          <ac:chgData name="Giuseppe Urda &lt;Student&gt;" userId="S::0613004337@my.browardschools.com::7cb14be8-3d51-4fe6-acda-d2119eccf91a" providerId="AD" clId="Web-{0D5CAE6D-E38A-8DFE-1031-67722FDF4ABC}" dt="2023-09-18T01:26:53.629" v="91"/>
          <ac:spMkLst>
            <pc:docMk/>
            <pc:sldMk cId="1787205957" sldId="267"/>
            <ac:spMk id="3" creationId="{C529D458-94DD-35EF-CED3-3A66EC827034}"/>
          </ac:spMkLst>
        </pc:spChg>
        <pc:spChg chg="add">
          <ac:chgData name="Giuseppe Urda &lt;Student&gt;" userId="S::0613004337@my.browardschools.com::7cb14be8-3d51-4fe6-acda-d2119eccf91a" providerId="AD" clId="Web-{0D5CAE6D-E38A-8DFE-1031-67722FDF4ABC}" dt="2023-09-18T01:26:53.629" v="91"/>
          <ac:spMkLst>
            <pc:docMk/>
            <pc:sldMk cId="1787205957" sldId="267"/>
            <ac:spMk id="8" creationId="{907EF6B7-1338-4443-8C46-6A318D952DFD}"/>
          </ac:spMkLst>
        </pc:spChg>
        <pc:spChg chg="add">
          <ac:chgData name="Giuseppe Urda &lt;Student&gt;" userId="S::0613004337@my.browardschools.com::7cb14be8-3d51-4fe6-acda-d2119eccf91a" providerId="AD" clId="Web-{0D5CAE6D-E38A-8DFE-1031-67722FDF4ABC}" dt="2023-09-18T01:26:53.629" v="91"/>
          <ac:spMkLst>
            <pc:docMk/>
            <pc:sldMk cId="1787205957" sldId="267"/>
            <ac:spMk id="10" creationId="{DAAE4CDD-124C-4DCF-9584-B6033B545DD5}"/>
          </ac:spMkLst>
        </pc:spChg>
        <pc:spChg chg="add">
          <ac:chgData name="Giuseppe Urda &lt;Student&gt;" userId="S::0613004337@my.browardschools.com::7cb14be8-3d51-4fe6-acda-d2119eccf91a" providerId="AD" clId="Web-{0D5CAE6D-E38A-8DFE-1031-67722FDF4ABC}" dt="2023-09-18T01:26:53.629" v="91"/>
          <ac:spMkLst>
            <pc:docMk/>
            <pc:sldMk cId="1787205957" sldId="267"/>
            <ac:spMk id="12" creationId="{081E4A58-353D-44AE-B2FC-2A74E2E400F7}"/>
          </ac:spMkLst>
        </pc:spChg>
      </pc:sldChg>
    </pc:docChg>
  </pc:docChgLst>
  <pc:docChgLst>
    <pc:chgData name="Jayden A. Trujillo &lt;Student&gt;" userId="S::0612097965@my.browardschools.com::aba94d12-9fe4-4d89-b659-f3af62f4b76b" providerId="AD" clId="Web-{EF18DDB7-9C71-319A-524E-924AF5687DEF}"/>
    <pc:docChg chg="delSld">
      <pc:chgData name="Jayden A. Trujillo &lt;Student&gt;" userId="S::0612097965@my.browardschools.com::aba94d12-9fe4-4d89-b659-f3af62f4b76b" providerId="AD" clId="Web-{EF18DDB7-9C71-319A-524E-924AF5687DEF}" dt="2023-09-20T13:32:26.431" v="1"/>
      <pc:docMkLst>
        <pc:docMk/>
      </pc:docMkLst>
      <pc:sldChg chg="del">
        <pc:chgData name="Jayden A. Trujillo &lt;Student&gt;" userId="S::0612097965@my.browardschools.com::aba94d12-9fe4-4d89-b659-f3af62f4b76b" providerId="AD" clId="Web-{EF18DDB7-9C71-319A-524E-924AF5687DEF}" dt="2023-09-20T13:32:26.431" v="1"/>
        <pc:sldMkLst>
          <pc:docMk/>
          <pc:sldMk cId="2609411578" sldId="263"/>
        </pc:sldMkLst>
      </pc:sldChg>
      <pc:sldChg chg="del">
        <pc:chgData name="Jayden A. Trujillo &lt;Student&gt;" userId="S::0612097965@my.browardschools.com::aba94d12-9fe4-4d89-b659-f3af62f4b76b" providerId="AD" clId="Web-{EF18DDB7-9C71-319A-524E-924AF5687DEF}" dt="2023-09-20T13:32:06.665" v="0"/>
        <pc:sldMkLst>
          <pc:docMk/>
          <pc:sldMk cId="3198914571" sldId="264"/>
        </pc:sldMkLst>
      </pc:sldChg>
    </pc:docChg>
  </pc:docChgLst>
  <pc:docChgLst>
    <pc:chgData name="Giuseppe Urda &lt;Student&gt;" userId="S::0613004337@my.browardschools.com::7cb14be8-3d51-4fe6-acda-d2119eccf91a" providerId="AD" clId="Web-{F6E185F8-B510-B0CA-9D60-80A12C460E3E}"/>
    <pc:docChg chg="addSld delSld modSld">
      <pc:chgData name="Giuseppe Urda &lt;Student&gt;" userId="S::0613004337@my.browardschools.com::7cb14be8-3d51-4fe6-acda-d2119eccf91a" providerId="AD" clId="Web-{F6E185F8-B510-B0CA-9D60-80A12C460E3E}" dt="2023-09-14T14:53:20.186" v="257"/>
      <pc:docMkLst>
        <pc:docMk/>
      </pc:docMkLst>
      <pc:sldChg chg="addSp modSp mod setBg addAnim setClrOvrMap">
        <pc:chgData name="Giuseppe Urda &lt;Student&gt;" userId="S::0613004337@my.browardschools.com::7cb14be8-3d51-4fe6-acda-d2119eccf91a" providerId="AD" clId="Web-{F6E185F8-B510-B0CA-9D60-80A12C460E3E}" dt="2023-09-14T14:07:29.851" v="50" actId="20577"/>
        <pc:sldMkLst>
          <pc:docMk/>
          <pc:sldMk cId="109857222" sldId="256"/>
        </pc:sldMkLst>
        <pc:spChg chg="mod">
          <ac:chgData name="Giuseppe Urda &lt;Student&gt;" userId="S::0613004337@my.browardschools.com::7cb14be8-3d51-4fe6-acda-d2119eccf91a" providerId="AD" clId="Web-{F6E185F8-B510-B0CA-9D60-80A12C460E3E}" dt="2023-09-14T13:52:11.787" v="21"/>
          <ac:spMkLst>
            <pc:docMk/>
            <pc:sldMk cId="109857222" sldId="256"/>
            <ac:spMk id="2" creationId="{00000000-0000-0000-0000-000000000000}"/>
          </ac:spMkLst>
        </pc:spChg>
        <pc:spChg chg="mod">
          <ac:chgData name="Giuseppe Urda &lt;Student&gt;" userId="S::0613004337@my.browardschools.com::7cb14be8-3d51-4fe6-acda-d2119eccf91a" providerId="AD" clId="Web-{F6E185F8-B510-B0CA-9D60-80A12C460E3E}" dt="2023-09-14T14:07:29.851" v="50" actId="20577"/>
          <ac:spMkLst>
            <pc:docMk/>
            <pc:sldMk cId="109857222" sldId="256"/>
            <ac:spMk id="3" creationId="{00000000-0000-0000-0000-000000000000}"/>
          </ac:spMkLst>
        </pc:spChg>
        <pc:spChg chg="add">
          <ac:chgData name="Giuseppe Urda &lt;Student&gt;" userId="S::0613004337@my.browardschools.com::7cb14be8-3d51-4fe6-acda-d2119eccf91a" providerId="AD" clId="Web-{F6E185F8-B510-B0CA-9D60-80A12C460E3E}" dt="2023-09-14T13:52:11.787" v="21"/>
          <ac:spMkLst>
            <pc:docMk/>
            <pc:sldMk cId="109857222" sldId="256"/>
            <ac:spMk id="9" creationId="{71B2258F-86CA-4D4D-8270-BC05FCDEBFB3}"/>
          </ac:spMkLst>
        </pc:spChg>
        <pc:picChg chg="add mod ord">
          <ac:chgData name="Giuseppe Urda &lt;Student&gt;" userId="S::0613004337@my.browardschools.com::7cb14be8-3d51-4fe6-acda-d2119eccf91a" providerId="AD" clId="Web-{F6E185F8-B510-B0CA-9D60-80A12C460E3E}" dt="2023-09-14T13:52:11.787" v="21"/>
          <ac:picMkLst>
            <pc:docMk/>
            <pc:sldMk cId="109857222" sldId="256"/>
            <ac:picMk id="4" creationId="{DCA1F015-63DB-CA98-7889-C825E3F20EC6}"/>
          </ac:picMkLst>
        </pc:picChg>
      </pc:sldChg>
      <pc:sldChg chg="addSp modSp mod setBg">
        <pc:chgData name="Giuseppe Urda &lt;Student&gt;" userId="S::0613004337@my.browardschools.com::7cb14be8-3d51-4fe6-acda-d2119eccf91a" providerId="AD" clId="Web-{F6E185F8-B510-B0CA-9D60-80A12C460E3E}" dt="2023-09-14T14:49:08.208" v="256"/>
        <pc:sldMkLst>
          <pc:docMk/>
          <pc:sldMk cId="4105020940" sldId="257"/>
        </pc:sldMkLst>
        <pc:spChg chg="mod">
          <ac:chgData name="Giuseppe Urda &lt;Student&gt;" userId="S::0613004337@my.browardschools.com::7cb14be8-3d51-4fe6-acda-d2119eccf91a" providerId="AD" clId="Web-{F6E185F8-B510-B0CA-9D60-80A12C460E3E}" dt="2023-09-14T14:49:08.208" v="256"/>
          <ac:spMkLst>
            <pc:docMk/>
            <pc:sldMk cId="4105020940" sldId="257"/>
            <ac:spMk id="2" creationId="{21621102-A8BE-EF68-7F84-0B1E0AD61D2A}"/>
          </ac:spMkLst>
        </pc:spChg>
        <pc:spChg chg="mod">
          <ac:chgData name="Giuseppe Urda &lt;Student&gt;" userId="S::0613004337@my.browardschools.com::7cb14be8-3d51-4fe6-acda-d2119eccf91a" providerId="AD" clId="Web-{F6E185F8-B510-B0CA-9D60-80A12C460E3E}" dt="2023-09-14T14:49:08.208" v="256"/>
          <ac:spMkLst>
            <pc:docMk/>
            <pc:sldMk cId="4105020940" sldId="257"/>
            <ac:spMk id="3" creationId="{10B25AB2-4008-FCCC-6C31-19F9B7951E20}"/>
          </ac:spMkLst>
        </pc:spChg>
        <pc:picChg chg="add">
          <ac:chgData name="Giuseppe Urda &lt;Student&gt;" userId="S::0613004337@my.browardschools.com::7cb14be8-3d51-4fe6-acda-d2119eccf91a" providerId="AD" clId="Web-{F6E185F8-B510-B0CA-9D60-80A12C460E3E}" dt="2023-09-14T14:49:08.208" v="256"/>
          <ac:picMkLst>
            <pc:docMk/>
            <pc:sldMk cId="4105020940" sldId="257"/>
            <ac:picMk id="5" creationId="{E31780CE-9EB1-5EA0-74BB-23896D80B949}"/>
          </ac:picMkLst>
        </pc:picChg>
        <pc:cxnChg chg="add">
          <ac:chgData name="Giuseppe Urda &lt;Student&gt;" userId="S::0613004337@my.browardschools.com::7cb14be8-3d51-4fe6-acda-d2119eccf91a" providerId="AD" clId="Web-{F6E185F8-B510-B0CA-9D60-80A12C460E3E}" dt="2023-09-14T14:49:08.208" v="256"/>
          <ac:cxnSpMkLst>
            <pc:docMk/>
            <pc:sldMk cId="4105020940" sldId="257"/>
            <ac:cxnSpMk id="9" creationId="{1503BFE4-729B-D9D0-C17B-501E6AF1127A}"/>
          </ac:cxnSpMkLst>
        </pc:cxnChg>
      </pc:sldChg>
      <pc:sldChg chg="addSp delSp modSp mod setBg setClrOvrMap">
        <pc:chgData name="Giuseppe Urda &lt;Student&gt;" userId="S::0613004337@my.browardschools.com::7cb14be8-3d51-4fe6-acda-d2119eccf91a" providerId="AD" clId="Web-{F6E185F8-B510-B0CA-9D60-80A12C460E3E}" dt="2023-09-14T14:48:59.473" v="255"/>
        <pc:sldMkLst>
          <pc:docMk/>
          <pc:sldMk cId="787395009" sldId="258"/>
        </pc:sldMkLst>
        <pc:spChg chg="mod">
          <ac:chgData name="Giuseppe Urda &lt;Student&gt;" userId="S::0613004337@my.browardschools.com::7cb14be8-3d51-4fe6-acda-d2119eccf91a" providerId="AD" clId="Web-{F6E185F8-B510-B0CA-9D60-80A12C460E3E}" dt="2023-09-14T14:48:59.473" v="255"/>
          <ac:spMkLst>
            <pc:docMk/>
            <pc:sldMk cId="787395009" sldId="258"/>
            <ac:spMk id="2" creationId="{22EB64B0-F317-0F83-F9F0-AD305C126499}"/>
          </ac:spMkLst>
        </pc:spChg>
        <pc:spChg chg="mod">
          <ac:chgData name="Giuseppe Urda &lt;Student&gt;" userId="S::0613004337@my.browardschools.com::7cb14be8-3d51-4fe6-acda-d2119eccf91a" providerId="AD" clId="Web-{F6E185F8-B510-B0CA-9D60-80A12C460E3E}" dt="2023-09-14T14:48:59.473" v="255"/>
          <ac:spMkLst>
            <pc:docMk/>
            <pc:sldMk cId="787395009" sldId="258"/>
            <ac:spMk id="3" creationId="{7DC84D92-CCE7-B0F5-499E-CA3DE6099CC3}"/>
          </ac:spMkLst>
        </pc:spChg>
        <pc:spChg chg="add del">
          <ac:chgData name="Giuseppe Urda &lt;Student&gt;" userId="S::0613004337@my.browardschools.com::7cb14be8-3d51-4fe6-acda-d2119eccf91a" providerId="AD" clId="Web-{F6E185F8-B510-B0CA-9D60-80A12C460E3E}" dt="2023-09-14T14:48:59.458" v="254"/>
          <ac:spMkLst>
            <pc:docMk/>
            <pc:sldMk cId="787395009" sldId="258"/>
            <ac:spMk id="9" creationId="{9F7D5CDA-D291-4307-BF55-1381FED29634}"/>
          </ac:spMkLst>
        </pc:spChg>
        <pc:spChg chg="add del">
          <ac:chgData name="Giuseppe Urda &lt;Student&gt;" userId="S::0613004337@my.browardschools.com::7cb14be8-3d51-4fe6-acda-d2119eccf91a" providerId="AD" clId="Web-{F6E185F8-B510-B0CA-9D60-80A12C460E3E}" dt="2023-09-14T14:48:59.458" v="254"/>
          <ac:spMkLst>
            <pc:docMk/>
            <pc:sldMk cId="787395009" sldId="258"/>
            <ac:spMk id="11" creationId="{59B296B9-C5A5-4E4F-9B60-C907B5F1466C}"/>
          </ac:spMkLst>
        </pc:spChg>
        <pc:spChg chg="add del">
          <ac:chgData name="Giuseppe Urda &lt;Student&gt;" userId="S::0613004337@my.browardschools.com::7cb14be8-3d51-4fe6-acda-d2119eccf91a" providerId="AD" clId="Web-{F6E185F8-B510-B0CA-9D60-80A12C460E3E}" dt="2023-09-14T14:48:59.458" v="254"/>
          <ac:spMkLst>
            <pc:docMk/>
            <pc:sldMk cId="787395009" sldId="258"/>
            <ac:spMk id="13" creationId="{D0300FD3-5AF1-6305-15FA-9078072672E2}"/>
          </ac:spMkLst>
        </pc:spChg>
        <pc:spChg chg="add">
          <ac:chgData name="Giuseppe Urda &lt;Student&gt;" userId="S::0613004337@my.browardschools.com::7cb14be8-3d51-4fe6-acda-d2119eccf91a" providerId="AD" clId="Web-{F6E185F8-B510-B0CA-9D60-80A12C460E3E}" dt="2023-09-14T14:48:59.473" v="255"/>
          <ac:spMkLst>
            <pc:docMk/>
            <pc:sldMk cId="787395009" sldId="258"/>
            <ac:spMk id="15" creationId="{9228552E-C8B1-4A80-8448-0787CE0FC704}"/>
          </ac:spMkLst>
        </pc:spChg>
        <pc:picChg chg="add del">
          <ac:chgData name="Giuseppe Urda &lt;Student&gt;" userId="S::0613004337@my.browardschools.com::7cb14be8-3d51-4fe6-acda-d2119eccf91a" providerId="AD" clId="Web-{F6E185F8-B510-B0CA-9D60-80A12C460E3E}" dt="2023-09-14T14:48:59.458" v="254"/>
          <ac:picMkLst>
            <pc:docMk/>
            <pc:sldMk cId="787395009" sldId="258"/>
            <ac:picMk id="5" creationId="{7D399304-AC16-0362-0322-464F286D8B6C}"/>
          </ac:picMkLst>
        </pc:picChg>
        <pc:picChg chg="add">
          <ac:chgData name="Giuseppe Urda &lt;Student&gt;" userId="S::0613004337@my.browardschools.com::7cb14be8-3d51-4fe6-acda-d2119eccf91a" providerId="AD" clId="Web-{F6E185F8-B510-B0CA-9D60-80A12C460E3E}" dt="2023-09-14T14:48:59.473" v="255"/>
          <ac:picMkLst>
            <pc:docMk/>
            <pc:sldMk cId="787395009" sldId="258"/>
            <ac:picMk id="16" creationId="{AA114419-D678-59FB-20A6-D12C9133EFBA}"/>
          </ac:picMkLst>
        </pc:picChg>
      </pc:sldChg>
      <pc:sldChg chg="modSp">
        <pc:chgData name="Giuseppe Urda &lt;Student&gt;" userId="S::0613004337@my.browardschools.com::7cb14be8-3d51-4fe6-acda-d2119eccf91a" providerId="AD" clId="Web-{F6E185F8-B510-B0CA-9D60-80A12C460E3E}" dt="2023-09-14T14:48:20.972" v="252" actId="20577"/>
        <pc:sldMkLst>
          <pc:docMk/>
          <pc:sldMk cId="2842438504" sldId="259"/>
        </pc:sldMkLst>
        <pc:spChg chg="mod">
          <ac:chgData name="Giuseppe Urda &lt;Student&gt;" userId="S::0613004337@my.browardschools.com::7cb14be8-3d51-4fe6-acda-d2119eccf91a" providerId="AD" clId="Web-{F6E185F8-B510-B0CA-9D60-80A12C460E3E}" dt="2023-09-14T14:48:20.972" v="252" actId="20577"/>
          <ac:spMkLst>
            <pc:docMk/>
            <pc:sldMk cId="2842438504" sldId="259"/>
            <ac:spMk id="3" creationId="{8573EB48-EBA0-BDE9-6CB7-753BF8928C8C}"/>
          </ac:spMkLst>
        </pc:spChg>
      </pc:sldChg>
      <pc:sldChg chg="addSp modSp mod setBg">
        <pc:chgData name="Giuseppe Urda &lt;Student&gt;" userId="S::0613004337@my.browardschools.com::7cb14be8-3d51-4fe6-acda-d2119eccf91a" providerId="AD" clId="Web-{F6E185F8-B510-B0CA-9D60-80A12C460E3E}" dt="2023-09-14T14:14:39.601" v="115" actId="20577"/>
        <pc:sldMkLst>
          <pc:docMk/>
          <pc:sldMk cId="1776678706" sldId="260"/>
        </pc:sldMkLst>
        <pc:spChg chg="mod">
          <ac:chgData name="Giuseppe Urda &lt;Student&gt;" userId="S::0613004337@my.browardschools.com::7cb14be8-3d51-4fe6-acda-d2119eccf91a" providerId="AD" clId="Web-{F6E185F8-B510-B0CA-9D60-80A12C460E3E}" dt="2023-09-14T14:03:52.374" v="25"/>
          <ac:spMkLst>
            <pc:docMk/>
            <pc:sldMk cId="1776678706" sldId="260"/>
            <ac:spMk id="2" creationId="{A8478607-5F43-E5C2-7563-8B4774ED5989}"/>
          </ac:spMkLst>
        </pc:spChg>
        <pc:spChg chg="mod">
          <ac:chgData name="Giuseppe Urda &lt;Student&gt;" userId="S::0613004337@my.browardschools.com::7cb14be8-3d51-4fe6-acda-d2119eccf91a" providerId="AD" clId="Web-{F6E185F8-B510-B0CA-9D60-80A12C460E3E}" dt="2023-09-14T14:14:39.601" v="115" actId="20577"/>
          <ac:spMkLst>
            <pc:docMk/>
            <pc:sldMk cId="1776678706" sldId="260"/>
            <ac:spMk id="3" creationId="{E4CD7845-73DE-CCF8-56F4-070D64250173}"/>
          </ac:spMkLst>
        </pc:spChg>
        <pc:spChg chg="add">
          <ac:chgData name="Giuseppe Urda &lt;Student&gt;" userId="S::0613004337@my.browardschools.com::7cb14be8-3d51-4fe6-acda-d2119eccf91a" providerId="AD" clId="Web-{F6E185F8-B510-B0CA-9D60-80A12C460E3E}" dt="2023-09-14T14:03:52.374" v="25"/>
          <ac:spMkLst>
            <pc:docMk/>
            <pc:sldMk cId="1776678706" sldId="260"/>
            <ac:spMk id="9" creationId="{80DF40B2-80F7-4E71-B46C-284163F3654A}"/>
          </ac:spMkLst>
        </pc:spChg>
        <pc:picChg chg="add mod">
          <ac:chgData name="Giuseppe Urda &lt;Student&gt;" userId="S::0613004337@my.browardschools.com::7cb14be8-3d51-4fe6-acda-d2119eccf91a" providerId="AD" clId="Web-{F6E185F8-B510-B0CA-9D60-80A12C460E3E}" dt="2023-09-14T14:03:52.374" v="25"/>
          <ac:picMkLst>
            <pc:docMk/>
            <pc:sldMk cId="1776678706" sldId="260"/>
            <ac:picMk id="4" creationId="{41C21723-44CE-7C92-AEB4-6DFC334A9927}"/>
          </ac:picMkLst>
        </pc:picChg>
      </pc:sldChg>
      <pc:sldChg chg="modSp new del">
        <pc:chgData name="Giuseppe Urda &lt;Student&gt;" userId="S::0613004337@my.browardschools.com::7cb14be8-3d51-4fe6-acda-d2119eccf91a" providerId="AD" clId="Web-{F6E185F8-B510-B0CA-9D60-80A12C460E3E}" dt="2023-09-14T14:14:59.836" v="116"/>
        <pc:sldMkLst>
          <pc:docMk/>
          <pc:sldMk cId="2684086151" sldId="261"/>
        </pc:sldMkLst>
        <pc:spChg chg="mod">
          <ac:chgData name="Giuseppe Urda &lt;Student&gt;" userId="S::0613004337@my.browardschools.com::7cb14be8-3d51-4fe6-acda-d2119eccf91a" providerId="AD" clId="Web-{F6E185F8-B510-B0CA-9D60-80A12C460E3E}" dt="2023-09-14T13:50:31.345" v="18" actId="20577"/>
          <ac:spMkLst>
            <pc:docMk/>
            <pc:sldMk cId="2684086151" sldId="261"/>
            <ac:spMk id="2" creationId="{9D99C4F9-241F-1257-B23E-F2C2768BE7A5}"/>
          </ac:spMkLst>
        </pc:spChg>
      </pc:sldChg>
      <pc:sldChg chg="addSp delSp modSp new mod setBg setClrOvrMap">
        <pc:chgData name="Giuseppe Urda &lt;Student&gt;" userId="S::0613004337@my.browardschools.com::7cb14be8-3d51-4fe6-acda-d2119eccf91a" providerId="AD" clId="Web-{F6E185F8-B510-B0CA-9D60-80A12C460E3E}" dt="2023-09-14T14:45:19.465" v="249" actId="20577"/>
        <pc:sldMkLst>
          <pc:docMk/>
          <pc:sldMk cId="2422480193" sldId="262"/>
        </pc:sldMkLst>
        <pc:spChg chg="mod">
          <ac:chgData name="Giuseppe Urda &lt;Student&gt;" userId="S::0613004337@my.browardschools.com::7cb14be8-3d51-4fe6-acda-d2119eccf91a" providerId="AD" clId="Web-{F6E185F8-B510-B0CA-9D60-80A12C460E3E}" dt="2023-09-14T14:34:13.222" v="151"/>
          <ac:spMkLst>
            <pc:docMk/>
            <pc:sldMk cId="2422480193" sldId="262"/>
            <ac:spMk id="2" creationId="{D297BA54-C357-15B5-27B0-0A0583FEDD27}"/>
          </ac:spMkLst>
        </pc:spChg>
        <pc:spChg chg="del mod">
          <ac:chgData name="Giuseppe Urda &lt;Student&gt;" userId="S::0613004337@my.browardschools.com::7cb14be8-3d51-4fe6-acda-d2119eccf91a" providerId="AD" clId="Web-{F6E185F8-B510-B0CA-9D60-80A12C460E3E}" dt="2023-09-14T14:34:13.222" v="151"/>
          <ac:spMkLst>
            <pc:docMk/>
            <pc:sldMk cId="2422480193" sldId="262"/>
            <ac:spMk id="3" creationId="{104E4FEE-F943-F5F1-EA8E-C5BC8A7B7935}"/>
          </ac:spMkLst>
        </pc:spChg>
        <pc:spChg chg="add">
          <ac:chgData name="Giuseppe Urda &lt;Student&gt;" userId="S::0613004337@my.browardschools.com::7cb14be8-3d51-4fe6-acda-d2119eccf91a" providerId="AD" clId="Web-{F6E185F8-B510-B0CA-9D60-80A12C460E3E}" dt="2023-09-14T14:34:13.222" v="151"/>
          <ac:spMkLst>
            <pc:docMk/>
            <pc:sldMk cId="2422480193" sldId="262"/>
            <ac:spMk id="10" creationId="{9228552E-C8B1-4A80-8448-0787CE0FC704}"/>
          </ac:spMkLst>
        </pc:spChg>
        <pc:graphicFrameChg chg="add mod modGraphic">
          <ac:chgData name="Giuseppe Urda &lt;Student&gt;" userId="S::0613004337@my.browardschools.com::7cb14be8-3d51-4fe6-acda-d2119eccf91a" providerId="AD" clId="Web-{F6E185F8-B510-B0CA-9D60-80A12C460E3E}" dt="2023-09-14T14:45:19.465" v="249" actId="20577"/>
          <ac:graphicFrameMkLst>
            <pc:docMk/>
            <pc:sldMk cId="2422480193" sldId="262"/>
            <ac:graphicFrameMk id="5" creationId="{DB8733C9-C51D-3A46-88DD-8D73EC440AC6}"/>
          </ac:graphicFrameMkLst>
        </pc:graphicFrameChg>
        <pc:picChg chg="add">
          <ac:chgData name="Giuseppe Urda &lt;Student&gt;" userId="S::0613004337@my.browardschools.com::7cb14be8-3d51-4fe6-acda-d2119eccf91a" providerId="AD" clId="Web-{F6E185F8-B510-B0CA-9D60-80A12C460E3E}" dt="2023-09-14T14:34:13.222" v="151"/>
          <ac:picMkLst>
            <pc:docMk/>
            <pc:sldMk cId="2422480193" sldId="262"/>
            <ac:picMk id="6" creationId="{1D8C9489-EEFE-1612-D42E-B560B58B42AE}"/>
          </ac:picMkLst>
        </pc:picChg>
      </pc:sldChg>
      <pc:sldChg chg="modSp new">
        <pc:chgData name="Giuseppe Urda &lt;Student&gt;" userId="S::0613004337@my.browardschools.com::7cb14be8-3d51-4fe6-acda-d2119eccf91a" providerId="AD" clId="Web-{F6E185F8-B510-B0CA-9D60-80A12C460E3E}" dt="2023-09-14T14:48:11.081" v="251" actId="20577"/>
        <pc:sldMkLst>
          <pc:docMk/>
          <pc:sldMk cId="2609411578" sldId="263"/>
        </pc:sldMkLst>
        <pc:spChg chg="mod">
          <ac:chgData name="Giuseppe Urda &lt;Student&gt;" userId="S::0613004337@my.browardschools.com::7cb14be8-3d51-4fe6-acda-d2119eccf91a" providerId="AD" clId="Web-{F6E185F8-B510-B0CA-9D60-80A12C460E3E}" dt="2023-09-14T14:48:11.081" v="251" actId="20577"/>
          <ac:spMkLst>
            <pc:docMk/>
            <pc:sldMk cId="2609411578" sldId="263"/>
            <ac:spMk id="2" creationId="{3F040B14-BF27-6A29-3BA2-4D3E0E236F23}"/>
          </ac:spMkLst>
        </pc:spChg>
      </pc:sldChg>
      <pc:sldChg chg="delSp modSp new mod modClrScheme chgLayout">
        <pc:chgData name="Giuseppe Urda &lt;Student&gt;" userId="S::0613004337@my.browardschools.com::7cb14be8-3d51-4fe6-acda-d2119eccf91a" providerId="AD" clId="Web-{F6E185F8-B510-B0CA-9D60-80A12C460E3E}" dt="2023-09-14T14:09:41.434" v="67" actId="20577"/>
        <pc:sldMkLst>
          <pc:docMk/>
          <pc:sldMk cId="3198914571" sldId="264"/>
        </pc:sldMkLst>
        <pc:spChg chg="mod ord">
          <ac:chgData name="Giuseppe Urda &lt;Student&gt;" userId="S::0613004337@my.browardschools.com::7cb14be8-3d51-4fe6-acda-d2119eccf91a" providerId="AD" clId="Web-{F6E185F8-B510-B0CA-9D60-80A12C460E3E}" dt="2023-09-14T14:09:41.434" v="67" actId="20577"/>
          <ac:spMkLst>
            <pc:docMk/>
            <pc:sldMk cId="3198914571" sldId="264"/>
            <ac:spMk id="2" creationId="{2601029C-4F98-3E0A-127B-C45343AEAE90}"/>
          </ac:spMkLst>
        </pc:spChg>
        <pc:spChg chg="del">
          <ac:chgData name="Giuseppe Urda &lt;Student&gt;" userId="S::0613004337@my.browardschools.com::7cb14be8-3d51-4fe6-acda-d2119eccf91a" providerId="AD" clId="Web-{F6E185F8-B510-B0CA-9D60-80A12C460E3E}" dt="2023-09-14T14:08:25.900" v="54"/>
          <ac:spMkLst>
            <pc:docMk/>
            <pc:sldMk cId="3198914571" sldId="264"/>
            <ac:spMk id="3" creationId="{F9F9E462-60B0-5D61-CC51-D772A6A61221}"/>
          </ac:spMkLst>
        </pc:spChg>
      </pc:sldChg>
      <pc:sldChg chg="delSp modSp new mod modClrScheme chgLayout">
        <pc:chgData name="Giuseppe Urda &lt;Student&gt;" userId="S::0613004337@my.browardschools.com::7cb14be8-3d51-4fe6-acda-d2119eccf91a" providerId="AD" clId="Web-{F6E185F8-B510-B0CA-9D60-80A12C460E3E}" dt="2023-09-14T14:18:41.344" v="129"/>
        <pc:sldMkLst>
          <pc:docMk/>
          <pc:sldMk cId="2025997715" sldId="265"/>
        </pc:sldMkLst>
        <pc:spChg chg="mod ord">
          <ac:chgData name="Giuseppe Urda &lt;Student&gt;" userId="S::0613004337@my.browardschools.com::7cb14be8-3d51-4fe6-acda-d2119eccf91a" providerId="AD" clId="Web-{F6E185F8-B510-B0CA-9D60-80A12C460E3E}" dt="2023-09-14T14:18:41.344" v="129"/>
          <ac:spMkLst>
            <pc:docMk/>
            <pc:sldMk cId="2025997715" sldId="265"/>
            <ac:spMk id="2" creationId="{EE1E2398-032B-7124-AF14-71CE2B5DD70C}"/>
          </ac:spMkLst>
        </pc:spChg>
        <pc:spChg chg="del">
          <ac:chgData name="Giuseppe Urda &lt;Student&gt;" userId="S::0613004337@my.browardschools.com::7cb14be8-3d51-4fe6-acda-d2119eccf91a" providerId="AD" clId="Web-{F6E185F8-B510-B0CA-9D60-80A12C460E3E}" dt="2023-09-14T14:18:41.344" v="129"/>
          <ac:spMkLst>
            <pc:docMk/>
            <pc:sldMk cId="2025997715" sldId="265"/>
            <ac:spMk id="3" creationId="{F9BFA728-6CA7-FFF8-CD59-890DB3114AE7}"/>
          </ac:spMkLst>
        </pc:spChg>
      </pc:sldChg>
      <pc:sldChg chg="new add del">
        <pc:chgData name="Giuseppe Urda &lt;Student&gt;" userId="S::0613004337@my.browardschools.com::7cb14be8-3d51-4fe6-acda-d2119eccf91a" providerId="AD" clId="Web-{F6E185F8-B510-B0CA-9D60-80A12C460E3E}" dt="2023-09-14T14:16:10.495" v="125"/>
        <pc:sldMkLst>
          <pc:docMk/>
          <pc:sldMk cId="2505811852" sldId="265"/>
        </pc:sldMkLst>
      </pc:sldChg>
      <pc:sldChg chg="delSp modSp new del mod modClrScheme chgLayout">
        <pc:chgData name="Giuseppe Urda &lt;Student&gt;" userId="S::0613004337@my.browardschools.com::7cb14be8-3d51-4fe6-acda-d2119eccf91a" providerId="AD" clId="Web-{F6E185F8-B510-B0CA-9D60-80A12C460E3E}" dt="2023-09-14T14:15:32.556" v="118"/>
        <pc:sldMkLst>
          <pc:docMk/>
          <pc:sldMk cId="3467083167" sldId="265"/>
        </pc:sldMkLst>
        <pc:spChg chg="mod ord">
          <ac:chgData name="Giuseppe Urda &lt;Student&gt;" userId="S::0613004337@my.browardschools.com::7cb14be8-3d51-4fe6-acda-d2119eccf91a" providerId="AD" clId="Web-{F6E185F8-B510-B0CA-9D60-80A12C460E3E}" dt="2023-09-14T14:09:24.808" v="59"/>
          <ac:spMkLst>
            <pc:docMk/>
            <pc:sldMk cId="3467083167" sldId="265"/>
            <ac:spMk id="2" creationId="{46057431-8114-CE45-63C7-64992D8D4234}"/>
          </ac:spMkLst>
        </pc:spChg>
        <pc:spChg chg="del mod ord">
          <ac:chgData name="Giuseppe Urda &lt;Student&gt;" userId="S::0613004337@my.browardschools.com::7cb14be8-3d51-4fe6-acda-d2119eccf91a" providerId="AD" clId="Web-{F6E185F8-B510-B0CA-9D60-80A12C460E3E}" dt="2023-09-14T14:09:24.808" v="59"/>
          <ac:spMkLst>
            <pc:docMk/>
            <pc:sldMk cId="3467083167" sldId="265"/>
            <ac:spMk id="3" creationId="{E5DBF844-75EF-6159-2F39-A9CD5392CCE4}"/>
          </ac:spMkLst>
        </pc:spChg>
      </pc:sldChg>
      <pc:sldChg chg="add del replId">
        <pc:chgData name="Giuseppe Urda &lt;Student&gt;" userId="S::0613004337@my.browardschools.com::7cb14be8-3d51-4fe6-acda-d2119eccf91a" providerId="AD" clId="Web-{F6E185F8-B510-B0CA-9D60-80A12C460E3E}" dt="2023-09-14T14:15:34.556" v="119"/>
        <pc:sldMkLst>
          <pc:docMk/>
          <pc:sldMk cId="1147897655" sldId="266"/>
        </pc:sldMkLst>
      </pc:sldChg>
      <pc:sldChg chg="add del">
        <pc:chgData name="Giuseppe Urda &lt;Student&gt;" userId="S::0613004337@my.browardschools.com::7cb14be8-3d51-4fe6-acda-d2119eccf91a" providerId="AD" clId="Web-{F6E185F8-B510-B0CA-9D60-80A12C460E3E}" dt="2023-09-14T14:16:09.885" v="124"/>
        <pc:sldMkLst>
          <pc:docMk/>
          <pc:sldMk cId="3552170207" sldId="266"/>
        </pc:sldMkLst>
      </pc:sldChg>
      <pc:sldChg chg="new">
        <pc:chgData name="Giuseppe Urda &lt;Student&gt;" userId="S::0613004337@my.browardschools.com::7cb14be8-3d51-4fe6-acda-d2119eccf91a" providerId="AD" clId="Web-{F6E185F8-B510-B0CA-9D60-80A12C460E3E}" dt="2023-09-14T14:53:20.186" v="257"/>
        <pc:sldMkLst>
          <pc:docMk/>
          <pc:sldMk cId="4162193415" sldId="266"/>
        </pc:sldMkLst>
      </pc:sldChg>
    </pc:docChg>
  </pc:docChgLst>
  <pc:docChgLst>
    <pc:chgData name="Giuseppe Urda &lt;Student&gt;" userId="S::0613004337@my.browardschools.com::7cb14be8-3d51-4fe6-acda-d2119eccf91a" providerId="AD" clId="Web-{7E61F506-D580-DFCD-9385-7AFFA882E957}"/>
    <pc:docChg chg="addSld delSld modSld sldOrd">
      <pc:chgData name="Giuseppe Urda &lt;Student&gt;" userId="S::0613004337@my.browardschools.com::7cb14be8-3d51-4fe6-acda-d2119eccf91a" providerId="AD" clId="Web-{7E61F506-D580-DFCD-9385-7AFFA882E957}" dt="2023-09-20T03:23:13.212" v="259" actId="20577"/>
      <pc:docMkLst>
        <pc:docMk/>
      </pc:docMkLst>
      <pc:sldChg chg="modSp ord">
        <pc:chgData name="Giuseppe Urda &lt;Student&gt;" userId="S::0613004337@my.browardschools.com::7cb14be8-3d51-4fe6-acda-d2119eccf91a" providerId="AD" clId="Web-{7E61F506-D580-DFCD-9385-7AFFA882E957}" dt="2023-09-20T02:58:29.137" v="11" actId="20577"/>
        <pc:sldMkLst>
          <pc:docMk/>
          <pc:sldMk cId="4162193415" sldId="266"/>
        </pc:sldMkLst>
        <pc:spChg chg="mod">
          <ac:chgData name="Giuseppe Urda &lt;Student&gt;" userId="S::0613004337@my.browardschools.com::7cb14be8-3d51-4fe6-acda-d2119eccf91a" providerId="AD" clId="Web-{7E61F506-D580-DFCD-9385-7AFFA882E957}" dt="2023-09-20T02:58:29.137" v="11" actId="20577"/>
          <ac:spMkLst>
            <pc:docMk/>
            <pc:sldMk cId="4162193415" sldId="266"/>
            <ac:spMk id="3" creationId="{A52EB22F-015D-9FE8-FC0A-1DC7E2D5A8A6}"/>
          </ac:spMkLst>
        </pc:spChg>
      </pc:sldChg>
      <pc:sldChg chg="addSp delSp modSp new mod setBg modClrScheme chgLayout">
        <pc:chgData name="Giuseppe Urda &lt;Student&gt;" userId="S::0613004337@my.browardschools.com::7cb14be8-3d51-4fe6-acda-d2119eccf91a" providerId="AD" clId="Web-{7E61F506-D580-DFCD-9385-7AFFA882E957}" dt="2023-09-20T02:35:33.970" v="4"/>
        <pc:sldMkLst>
          <pc:docMk/>
          <pc:sldMk cId="2518032419" sldId="268"/>
        </pc:sldMkLst>
        <pc:spChg chg="mod ord">
          <ac:chgData name="Giuseppe Urda &lt;Student&gt;" userId="S::0613004337@my.browardschools.com::7cb14be8-3d51-4fe6-acda-d2119eccf91a" providerId="AD" clId="Web-{7E61F506-D580-DFCD-9385-7AFFA882E957}" dt="2023-09-20T02:35:33.970" v="4"/>
          <ac:spMkLst>
            <pc:docMk/>
            <pc:sldMk cId="2518032419" sldId="268"/>
            <ac:spMk id="2" creationId="{D1309CEC-9DE8-3843-343D-C4780F320D0E}"/>
          </ac:spMkLst>
        </pc:spChg>
        <pc:spChg chg="del">
          <ac:chgData name="Giuseppe Urda &lt;Student&gt;" userId="S::0613004337@my.browardschools.com::7cb14be8-3d51-4fe6-acda-d2119eccf91a" providerId="AD" clId="Web-{7E61F506-D580-DFCD-9385-7AFFA882E957}" dt="2023-09-20T02:35:28.548" v="3"/>
          <ac:spMkLst>
            <pc:docMk/>
            <pc:sldMk cId="2518032419" sldId="268"/>
            <ac:spMk id="3" creationId="{DC5D8269-6A58-8F4E-4FEE-23F667FA1849}"/>
          </ac:spMkLst>
        </pc:spChg>
        <pc:spChg chg="add">
          <ac:chgData name="Giuseppe Urda &lt;Student&gt;" userId="S::0613004337@my.browardschools.com::7cb14be8-3d51-4fe6-acda-d2119eccf91a" providerId="AD" clId="Web-{7E61F506-D580-DFCD-9385-7AFFA882E957}" dt="2023-09-20T02:35:33.970" v="4"/>
          <ac:spMkLst>
            <pc:docMk/>
            <pc:sldMk cId="2518032419" sldId="268"/>
            <ac:spMk id="8" creationId="{C1DD1A8A-57D5-4A81-AD04-532B043C5611}"/>
          </ac:spMkLst>
        </pc:spChg>
        <pc:spChg chg="add">
          <ac:chgData name="Giuseppe Urda &lt;Student&gt;" userId="S::0613004337@my.browardschools.com::7cb14be8-3d51-4fe6-acda-d2119eccf91a" providerId="AD" clId="Web-{7E61F506-D580-DFCD-9385-7AFFA882E957}" dt="2023-09-20T02:35:33.970" v="4"/>
          <ac:spMkLst>
            <pc:docMk/>
            <pc:sldMk cId="2518032419" sldId="268"/>
            <ac:spMk id="10" creationId="{007891EC-4501-44ED-A8C8-B11B6DB767AB}"/>
          </ac:spMkLst>
        </pc:spChg>
        <pc:picChg chg="add">
          <ac:chgData name="Giuseppe Urda &lt;Student&gt;" userId="S::0613004337@my.browardschools.com::7cb14be8-3d51-4fe6-acda-d2119eccf91a" providerId="AD" clId="Web-{7E61F506-D580-DFCD-9385-7AFFA882E957}" dt="2023-09-20T02:35:33.970" v="4"/>
          <ac:picMkLst>
            <pc:docMk/>
            <pc:sldMk cId="2518032419" sldId="268"/>
            <ac:picMk id="4" creationId="{4819AA18-C671-F6A9-8E2D-51DEF6CE32D0}"/>
          </ac:picMkLst>
        </pc:picChg>
      </pc:sldChg>
      <pc:sldChg chg="addSp delSp modSp new mod setBg modClrScheme chgLayout">
        <pc:chgData name="Giuseppe Urda &lt;Student&gt;" userId="S::0613004337@my.browardschools.com::7cb14be8-3d51-4fe6-acda-d2119eccf91a" providerId="AD" clId="Web-{7E61F506-D580-DFCD-9385-7AFFA882E957}" dt="2023-09-20T03:23:13.212" v="259" actId="20577"/>
        <pc:sldMkLst>
          <pc:docMk/>
          <pc:sldMk cId="528433002" sldId="269"/>
        </pc:sldMkLst>
        <pc:spChg chg="del">
          <ac:chgData name="Giuseppe Urda &lt;Student&gt;" userId="S::0613004337@my.browardschools.com::7cb14be8-3d51-4fe6-acda-d2119eccf91a" providerId="AD" clId="Web-{7E61F506-D580-DFCD-9385-7AFFA882E957}" dt="2023-09-20T02:59:02.153" v="12"/>
          <ac:spMkLst>
            <pc:docMk/>
            <pc:sldMk cId="528433002" sldId="269"/>
            <ac:spMk id="2" creationId="{052AF09E-40ED-ED77-EA86-EA1787A60761}"/>
          </ac:spMkLst>
        </pc:spChg>
        <pc:spChg chg="add mod">
          <ac:chgData name="Giuseppe Urda &lt;Student&gt;" userId="S::0613004337@my.browardschools.com::7cb14be8-3d51-4fe6-acda-d2119eccf91a" providerId="AD" clId="Web-{7E61F506-D580-DFCD-9385-7AFFA882E957}" dt="2023-09-20T03:05:45.505" v="79"/>
          <ac:spMkLst>
            <pc:docMk/>
            <pc:sldMk cId="528433002" sldId="269"/>
            <ac:spMk id="3" creationId="{A6D16ED0-798F-30B9-B8E9-6D6466A94A14}"/>
          </ac:spMkLst>
        </pc:spChg>
        <pc:spChg chg="add del mod">
          <ac:chgData name="Giuseppe Urda &lt;Student&gt;" userId="S::0613004337@my.browardschools.com::7cb14be8-3d51-4fe6-acda-d2119eccf91a" providerId="AD" clId="Web-{7E61F506-D580-DFCD-9385-7AFFA882E957}" dt="2023-09-20T03:05:45.505" v="79"/>
          <ac:spMkLst>
            <pc:docMk/>
            <pc:sldMk cId="528433002" sldId="269"/>
            <ac:spMk id="4" creationId="{B503B161-9478-F233-0CAB-EC10AB747F4C}"/>
          </ac:spMkLst>
        </pc:spChg>
        <pc:spChg chg="add">
          <ac:chgData name="Giuseppe Urda &lt;Student&gt;" userId="S::0613004337@my.browardschools.com::7cb14be8-3d51-4fe6-acda-d2119eccf91a" providerId="AD" clId="Web-{7E61F506-D580-DFCD-9385-7AFFA882E957}" dt="2023-09-20T03:05:45.505" v="79"/>
          <ac:spMkLst>
            <pc:docMk/>
            <pc:sldMk cId="528433002" sldId="269"/>
            <ac:spMk id="10" creationId="{5C8908E2-EE49-44D2-9428-A28D2312A8D5}"/>
          </ac:spMkLst>
        </pc:spChg>
        <pc:spChg chg="add">
          <ac:chgData name="Giuseppe Urda &lt;Student&gt;" userId="S::0613004337@my.browardschools.com::7cb14be8-3d51-4fe6-acda-d2119eccf91a" providerId="AD" clId="Web-{7E61F506-D580-DFCD-9385-7AFFA882E957}" dt="2023-09-20T03:05:45.505" v="79"/>
          <ac:spMkLst>
            <pc:docMk/>
            <pc:sldMk cId="528433002" sldId="269"/>
            <ac:spMk id="16" creationId="{7449A6C7-D15F-4AA5-BFA5-71A404B47016}"/>
          </ac:spMkLst>
        </pc:spChg>
        <pc:spChg chg="add">
          <ac:chgData name="Giuseppe Urda &lt;Student&gt;" userId="S::0613004337@my.browardschools.com::7cb14be8-3d51-4fe6-acda-d2119eccf91a" providerId="AD" clId="Web-{7E61F506-D580-DFCD-9385-7AFFA882E957}" dt="2023-09-20T03:05:45.505" v="79"/>
          <ac:spMkLst>
            <pc:docMk/>
            <pc:sldMk cId="528433002" sldId="269"/>
            <ac:spMk id="18" creationId="{ED888B23-07FA-482A-96DF-47E31AF1A603}"/>
          </ac:spMkLst>
        </pc:spChg>
        <pc:grpChg chg="add">
          <ac:chgData name="Giuseppe Urda &lt;Student&gt;" userId="S::0613004337@my.browardschools.com::7cb14be8-3d51-4fe6-acda-d2119eccf91a" providerId="AD" clId="Web-{7E61F506-D580-DFCD-9385-7AFFA882E957}" dt="2023-09-20T03:05:45.505" v="79"/>
          <ac:grpSpMkLst>
            <pc:docMk/>
            <pc:sldMk cId="528433002" sldId="269"/>
            <ac:grpSpMk id="12" creationId="{05314994-6337-4875-8CF5-652CAFE8342C}"/>
          </ac:grpSpMkLst>
        </pc:grpChg>
        <pc:graphicFrameChg chg="add modGraphic">
          <ac:chgData name="Giuseppe Urda &lt;Student&gt;" userId="S::0613004337@my.browardschools.com::7cb14be8-3d51-4fe6-acda-d2119eccf91a" providerId="AD" clId="Web-{7E61F506-D580-DFCD-9385-7AFFA882E957}" dt="2023-09-20T03:23:13.212" v="259" actId="20577"/>
          <ac:graphicFrameMkLst>
            <pc:docMk/>
            <pc:sldMk cId="528433002" sldId="269"/>
            <ac:graphicFrameMk id="6" creationId="{7FE19E90-8C4C-F2CB-E5B5-47D648A99077}"/>
          </ac:graphicFrameMkLst>
        </pc:graphicFrameChg>
      </pc:sldChg>
      <pc:sldChg chg="new del">
        <pc:chgData name="Giuseppe Urda &lt;Student&gt;" userId="S::0613004337@my.browardschools.com::7cb14be8-3d51-4fe6-acda-d2119eccf91a" providerId="AD" clId="Web-{7E61F506-D580-DFCD-9385-7AFFA882E957}" dt="2023-09-20T02:53:31.241" v="6"/>
        <pc:sldMkLst>
          <pc:docMk/>
          <pc:sldMk cId="3105813165" sldId="26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3C3DA-EF10-4140-9AD7-397EE5473162}"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C4BA08CB-E993-451B-9585-7AB8BFD6B548}">
      <dgm:prSet/>
      <dgm:spPr/>
      <dgm:t>
        <a:bodyPr/>
        <a:lstStyle/>
        <a:p>
          <a:r>
            <a:rPr lang="en-US"/>
            <a:t>Around 70 percent of commercial airplane revenue comes from foreign customers, while over 90 percent of their total workforce and 80 percent of</a:t>
          </a:r>
          <a:r>
            <a:rPr lang="en-US">
              <a:latin typeface="Calibri Light" panose="020F0302020204030204"/>
            </a:rPr>
            <a:t> their</a:t>
          </a:r>
          <a:r>
            <a:rPr lang="en-US"/>
            <a:t> supply chain </a:t>
          </a:r>
          <a:r>
            <a:rPr lang="en-US">
              <a:latin typeface="Calibri Light" panose="020F0302020204030204"/>
            </a:rPr>
            <a:t>are in</a:t>
          </a:r>
          <a:r>
            <a:rPr lang="en-US"/>
            <a:t> the United States.</a:t>
          </a:r>
        </a:p>
      </dgm:t>
    </dgm:pt>
    <dgm:pt modelId="{8B587A3F-9556-4490-B0B4-75C62EC7F898}" type="parTrans" cxnId="{7C4C501B-BA89-4440-B277-BDEB764F86FF}">
      <dgm:prSet/>
      <dgm:spPr/>
      <dgm:t>
        <a:bodyPr/>
        <a:lstStyle/>
        <a:p>
          <a:endParaRPr lang="en-US"/>
        </a:p>
      </dgm:t>
    </dgm:pt>
    <dgm:pt modelId="{FA78123B-7630-4A6E-96F7-212D98D2D4A8}" type="sibTrans" cxnId="{7C4C501B-BA89-4440-B277-BDEB764F86FF}">
      <dgm:prSet/>
      <dgm:spPr/>
      <dgm:t>
        <a:bodyPr/>
        <a:lstStyle/>
        <a:p>
          <a:endParaRPr lang="en-US"/>
        </a:p>
      </dgm:t>
    </dgm:pt>
    <dgm:pt modelId="{199C1450-78F4-4832-BEF4-62AAB26209BE}">
      <dgm:prSet/>
      <dgm:spPr/>
      <dgm:t>
        <a:bodyPr/>
        <a:lstStyle/>
        <a:p>
          <a:r>
            <a:rPr lang="en-US"/>
            <a:t>Boeing’s </a:t>
          </a:r>
          <a:r>
            <a:rPr lang="en-US">
              <a:latin typeface="Calibri Light" panose="020F0302020204030204"/>
            </a:rPr>
            <a:t>market helps create high value</a:t>
          </a:r>
          <a:r>
            <a:rPr lang="en-US"/>
            <a:t> aerospace jobs </a:t>
          </a:r>
          <a:r>
            <a:rPr lang="en-US">
              <a:latin typeface="Calibri Light" panose="020F0302020204030204"/>
            </a:rPr>
            <a:t>throughout its</a:t>
          </a:r>
          <a:r>
            <a:rPr lang="en-US"/>
            <a:t> supply chain</a:t>
          </a:r>
          <a:r>
            <a:rPr lang="en-US">
              <a:latin typeface="Calibri Light" panose="020F0302020204030204"/>
            </a:rPr>
            <a:t> </a:t>
          </a:r>
          <a:r>
            <a:rPr lang="en-US" err="1">
              <a:latin typeface="Calibri Light" panose="020F0302020204030204"/>
            </a:rPr>
            <a:t>furter</a:t>
          </a:r>
          <a:r>
            <a:rPr lang="en-US"/>
            <a:t> </a:t>
          </a:r>
          <a:r>
            <a:rPr lang="en-US">
              <a:latin typeface="Calibri Light" panose="020F0302020204030204"/>
            </a:rPr>
            <a:t>more </a:t>
          </a:r>
          <a:r>
            <a:rPr lang="en-US"/>
            <a:t>Boeing works with more than 12,000 businesses supporting more than 1 million </a:t>
          </a:r>
          <a:r>
            <a:rPr lang="en-US">
              <a:latin typeface="Calibri Light" panose="020F0302020204030204"/>
            </a:rPr>
            <a:t>supplier related</a:t>
          </a:r>
          <a:r>
            <a:rPr lang="en-US"/>
            <a:t> jobs across the United States.</a:t>
          </a:r>
        </a:p>
      </dgm:t>
    </dgm:pt>
    <dgm:pt modelId="{8E9A93AF-6C41-4787-96F0-102DAF4248A5}" type="parTrans" cxnId="{BBA7B9AC-C932-4C35-ACA8-DF25C63418A2}">
      <dgm:prSet/>
      <dgm:spPr/>
      <dgm:t>
        <a:bodyPr/>
        <a:lstStyle/>
        <a:p>
          <a:endParaRPr lang="en-US"/>
        </a:p>
      </dgm:t>
    </dgm:pt>
    <dgm:pt modelId="{6B2ABDFE-FB50-4FAB-885B-BE592EC4E237}" type="sibTrans" cxnId="{BBA7B9AC-C932-4C35-ACA8-DF25C63418A2}">
      <dgm:prSet/>
      <dgm:spPr/>
      <dgm:t>
        <a:bodyPr/>
        <a:lstStyle/>
        <a:p>
          <a:endParaRPr lang="en-US"/>
        </a:p>
      </dgm:t>
    </dgm:pt>
    <dgm:pt modelId="{02566637-6666-4789-8F0D-43F535CA2927}">
      <dgm:prSet phldr="0"/>
      <dgm:spPr/>
      <dgm:t>
        <a:bodyPr/>
        <a:lstStyle/>
        <a:p>
          <a:r>
            <a:rPr lang="en-US">
              <a:latin typeface="Calibri Light" panose="020F0302020204030204"/>
            </a:rPr>
            <a:t>Boeing also contribute 1% to GDP</a:t>
          </a:r>
        </a:p>
      </dgm:t>
    </dgm:pt>
    <dgm:pt modelId="{D687B8D6-E84F-4FE3-AD18-575920823972}" type="parTrans" cxnId="{FF67544E-287A-43BF-8934-83F4B577FB40}">
      <dgm:prSet/>
      <dgm:spPr/>
    </dgm:pt>
    <dgm:pt modelId="{E54F3F60-1EDF-48FA-8B79-A31A96D26930}" type="sibTrans" cxnId="{FF67544E-287A-43BF-8934-83F4B577FB40}">
      <dgm:prSet/>
      <dgm:spPr/>
      <dgm:t>
        <a:bodyPr/>
        <a:lstStyle/>
        <a:p>
          <a:endParaRPr lang="en-US"/>
        </a:p>
      </dgm:t>
    </dgm:pt>
    <dgm:pt modelId="{7E61029E-2BBA-4E39-A446-C81B4B545A70}" type="pres">
      <dgm:prSet presAssocID="{D653C3DA-EF10-4140-9AD7-397EE5473162}" presName="vert0" presStyleCnt="0">
        <dgm:presLayoutVars>
          <dgm:dir/>
          <dgm:animOne val="branch"/>
          <dgm:animLvl val="lvl"/>
        </dgm:presLayoutVars>
      </dgm:prSet>
      <dgm:spPr/>
    </dgm:pt>
    <dgm:pt modelId="{5ED0CC64-D6DE-4DF6-90F4-0E1FBC4CF10E}" type="pres">
      <dgm:prSet presAssocID="{C4BA08CB-E993-451B-9585-7AB8BFD6B548}" presName="thickLine" presStyleLbl="alignNode1" presStyleIdx="0" presStyleCnt="3"/>
      <dgm:spPr/>
    </dgm:pt>
    <dgm:pt modelId="{D847D7D9-F489-4298-8079-A70200F6019B}" type="pres">
      <dgm:prSet presAssocID="{C4BA08CB-E993-451B-9585-7AB8BFD6B548}" presName="horz1" presStyleCnt="0"/>
      <dgm:spPr/>
    </dgm:pt>
    <dgm:pt modelId="{C009BA30-7D50-4487-A6B2-9F41FC9C4901}" type="pres">
      <dgm:prSet presAssocID="{C4BA08CB-E993-451B-9585-7AB8BFD6B548}" presName="tx1" presStyleLbl="revTx" presStyleIdx="0" presStyleCnt="3"/>
      <dgm:spPr/>
    </dgm:pt>
    <dgm:pt modelId="{EFF94558-A96B-4BD0-A31E-80BA93DB2B7B}" type="pres">
      <dgm:prSet presAssocID="{C4BA08CB-E993-451B-9585-7AB8BFD6B548}" presName="vert1" presStyleCnt="0"/>
      <dgm:spPr/>
    </dgm:pt>
    <dgm:pt modelId="{4CD9C852-3CC2-45D4-BC81-1192DE9ECA1B}" type="pres">
      <dgm:prSet presAssocID="{199C1450-78F4-4832-BEF4-62AAB26209BE}" presName="thickLine" presStyleLbl="alignNode1" presStyleIdx="1" presStyleCnt="3"/>
      <dgm:spPr/>
    </dgm:pt>
    <dgm:pt modelId="{B73FF844-338B-4ABB-83AF-0AB32D23C894}" type="pres">
      <dgm:prSet presAssocID="{199C1450-78F4-4832-BEF4-62AAB26209BE}" presName="horz1" presStyleCnt="0"/>
      <dgm:spPr/>
    </dgm:pt>
    <dgm:pt modelId="{F5169074-1BBD-40A3-AB03-AEB0926E3418}" type="pres">
      <dgm:prSet presAssocID="{199C1450-78F4-4832-BEF4-62AAB26209BE}" presName="tx1" presStyleLbl="revTx" presStyleIdx="1" presStyleCnt="3"/>
      <dgm:spPr/>
    </dgm:pt>
    <dgm:pt modelId="{54981DE3-3418-4760-AFA2-CDA524E3E440}" type="pres">
      <dgm:prSet presAssocID="{199C1450-78F4-4832-BEF4-62AAB26209BE}" presName="vert1" presStyleCnt="0"/>
      <dgm:spPr/>
    </dgm:pt>
    <dgm:pt modelId="{C6AE3485-5446-4C8E-AE02-E2B113589364}" type="pres">
      <dgm:prSet presAssocID="{02566637-6666-4789-8F0D-43F535CA2927}" presName="thickLine" presStyleLbl="alignNode1" presStyleIdx="2" presStyleCnt="3"/>
      <dgm:spPr/>
    </dgm:pt>
    <dgm:pt modelId="{8D3AF005-40CB-42EF-BD94-F7E397BE46AC}" type="pres">
      <dgm:prSet presAssocID="{02566637-6666-4789-8F0D-43F535CA2927}" presName="horz1" presStyleCnt="0"/>
      <dgm:spPr/>
    </dgm:pt>
    <dgm:pt modelId="{B969F415-8F1E-4001-AFEB-CF539FB8D169}" type="pres">
      <dgm:prSet presAssocID="{02566637-6666-4789-8F0D-43F535CA2927}" presName="tx1" presStyleLbl="revTx" presStyleIdx="2" presStyleCnt="3"/>
      <dgm:spPr/>
    </dgm:pt>
    <dgm:pt modelId="{CF310531-E23B-48ED-9039-A4F34FB5C5A7}" type="pres">
      <dgm:prSet presAssocID="{02566637-6666-4789-8F0D-43F535CA2927}" presName="vert1" presStyleCnt="0"/>
      <dgm:spPr/>
    </dgm:pt>
  </dgm:ptLst>
  <dgm:cxnLst>
    <dgm:cxn modelId="{7C4C501B-BA89-4440-B277-BDEB764F86FF}" srcId="{D653C3DA-EF10-4140-9AD7-397EE5473162}" destId="{C4BA08CB-E993-451B-9585-7AB8BFD6B548}" srcOrd="0" destOrd="0" parTransId="{8B587A3F-9556-4490-B0B4-75C62EC7F898}" sibTransId="{FA78123B-7630-4A6E-96F7-212D98D2D4A8}"/>
    <dgm:cxn modelId="{385FB12F-8787-4F6D-BD45-19A927CE4817}" type="presOf" srcId="{02566637-6666-4789-8F0D-43F535CA2927}" destId="{B969F415-8F1E-4001-AFEB-CF539FB8D169}" srcOrd="0" destOrd="0" presId="urn:microsoft.com/office/officeart/2008/layout/LinedList"/>
    <dgm:cxn modelId="{CC984C3D-7388-4E28-BBC3-8458E10EC01F}" type="presOf" srcId="{D653C3DA-EF10-4140-9AD7-397EE5473162}" destId="{7E61029E-2BBA-4E39-A446-C81B4B545A70}" srcOrd="0" destOrd="0" presId="urn:microsoft.com/office/officeart/2008/layout/LinedList"/>
    <dgm:cxn modelId="{FF67544E-287A-43BF-8934-83F4B577FB40}" srcId="{D653C3DA-EF10-4140-9AD7-397EE5473162}" destId="{02566637-6666-4789-8F0D-43F535CA2927}" srcOrd="2" destOrd="0" parTransId="{D687B8D6-E84F-4FE3-AD18-575920823972}" sibTransId="{E54F3F60-1EDF-48FA-8B79-A31A96D26930}"/>
    <dgm:cxn modelId="{B23D8E7E-E73C-4CC8-A9B8-F97A1915DE76}" type="presOf" srcId="{C4BA08CB-E993-451B-9585-7AB8BFD6B548}" destId="{C009BA30-7D50-4487-A6B2-9F41FC9C4901}" srcOrd="0" destOrd="0" presId="urn:microsoft.com/office/officeart/2008/layout/LinedList"/>
    <dgm:cxn modelId="{BBA7B9AC-C932-4C35-ACA8-DF25C63418A2}" srcId="{D653C3DA-EF10-4140-9AD7-397EE5473162}" destId="{199C1450-78F4-4832-BEF4-62AAB26209BE}" srcOrd="1" destOrd="0" parTransId="{8E9A93AF-6C41-4787-96F0-102DAF4248A5}" sibTransId="{6B2ABDFE-FB50-4FAB-885B-BE592EC4E237}"/>
    <dgm:cxn modelId="{C76F30E8-FA41-4D00-A624-D6B381F87564}" type="presOf" srcId="{199C1450-78F4-4832-BEF4-62AAB26209BE}" destId="{F5169074-1BBD-40A3-AB03-AEB0926E3418}" srcOrd="0" destOrd="0" presId="urn:microsoft.com/office/officeart/2008/layout/LinedList"/>
    <dgm:cxn modelId="{02982CCD-5B7D-47B0-878C-9BE5EE93DBBB}" type="presParOf" srcId="{7E61029E-2BBA-4E39-A446-C81B4B545A70}" destId="{5ED0CC64-D6DE-4DF6-90F4-0E1FBC4CF10E}" srcOrd="0" destOrd="0" presId="urn:microsoft.com/office/officeart/2008/layout/LinedList"/>
    <dgm:cxn modelId="{F5456DA4-3798-4E5A-AFE3-6506E9B4E2B5}" type="presParOf" srcId="{7E61029E-2BBA-4E39-A446-C81B4B545A70}" destId="{D847D7D9-F489-4298-8079-A70200F6019B}" srcOrd="1" destOrd="0" presId="urn:microsoft.com/office/officeart/2008/layout/LinedList"/>
    <dgm:cxn modelId="{8EEE1AFC-0A68-466A-9B1C-6465A7FE7241}" type="presParOf" srcId="{D847D7D9-F489-4298-8079-A70200F6019B}" destId="{C009BA30-7D50-4487-A6B2-9F41FC9C4901}" srcOrd="0" destOrd="0" presId="urn:microsoft.com/office/officeart/2008/layout/LinedList"/>
    <dgm:cxn modelId="{3843CEF6-9CF8-45F1-9CCD-34B0E4366AC6}" type="presParOf" srcId="{D847D7D9-F489-4298-8079-A70200F6019B}" destId="{EFF94558-A96B-4BD0-A31E-80BA93DB2B7B}" srcOrd="1" destOrd="0" presId="urn:microsoft.com/office/officeart/2008/layout/LinedList"/>
    <dgm:cxn modelId="{F68495A5-1414-4B04-8447-C3DBC775BB41}" type="presParOf" srcId="{7E61029E-2BBA-4E39-A446-C81B4B545A70}" destId="{4CD9C852-3CC2-45D4-BC81-1192DE9ECA1B}" srcOrd="2" destOrd="0" presId="urn:microsoft.com/office/officeart/2008/layout/LinedList"/>
    <dgm:cxn modelId="{A5710C5D-AFC8-4C08-87D0-9163529E0FE9}" type="presParOf" srcId="{7E61029E-2BBA-4E39-A446-C81B4B545A70}" destId="{B73FF844-338B-4ABB-83AF-0AB32D23C894}" srcOrd="3" destOrd="0" presId="urn:microsoft.com/office/officeart/2008/layout/LinedList"/>
    <dgm:cxn modelId="{7BD5F424-5BF9-4DDC-9CE0-362F8BA94EE1}" type="presParOf" srcId="{B73FF844-338B-4ABB-83AF-0AB32D23C894}" destId="{F5169074-1BBD-40A3-AB03-AEB0926E3418}" srcOrd="0" destOrd="0" presId="urn:microsoft.com/office/officeart/2008/layout/LinedList"/>
    <dgm:cxn modelId="{A3F6C688-0779-425D-9E77-1FAAC651FA3C}" type="presParOf" srcId="{B73FF844-338B-4ABB-83AF-0AB32D23C894}" destId="{54981DE3-3418-4760-AFA2-CDA524E3E440}" srcOrd="1" destOrd="0" presId="urn:microsoft.com/office/officeart/2008/layout/LinedList"/>
    <dgm:cxn modelId="{C054D457-10DA-4353-B16D-37F72E788B03}" type="presParOf" srcId="{7E61029E-2BBA-4E39-A446-C81B4B545A70}" destId="{C6AE3485-5446-4C8E-AE02-E2B113589364}" srcOrd="4" destOrd="0" presId="urn:microsoft.com/office/officeart/2008/layout/LinedList"/>
    <dgm:cxn modelId="{5BF35C63-48CF-4781-A827-EBFBDF077E0E}" type="presParOf" srcId="{7E61029E-2BBA-4E39-A446-C81B4B545A70}" destId="{8D3AF005-40CB-42EF-BD94-F7E397BE46AC}" srcOrd="5" destOrd="0" presId="urn:microsoft.com/office/officeart/2008/layout/LinedList"/>
    <dgm:cxn modelId="{7C0A25FB-7AA6-41A9-8B88-B887F0D7C55E}" type="presParOf" srcId="{8D3AF005-40CB-42EF-BD94-F7E397BE46AC}" destId="{B969F415-8F1E-4001-AFEB-CF539FB8D169}" srcOrd="0" destOrd="0" presId="urn:microsoft.com/office/officeart/2008/layout/LinedList"/>
    <dgm:cxn modelId="{F41CF6A9-CCDA-459F-8731-1818218AE701}" type="presParOf" srcId="{8D3AF005-40CB-42EF-BD94-F7E397BE46AC}" destId="{CF310531-E23B-48ED-9039-A4F34FB5C5A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1E463C-6B97-43A4-8797-0B8B5DEF51B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F3B6B26-E23E-47BE-80C3-C2103DA66563}">
      <dgm:prSet/>
      <dgm:spPr/>
      <dgm:t>
        <a:bodyPr/>
        <a:lstStyle/>
        <a:p>
          <a:r>
            <a:rPr lang="en-US" b="0" dirty="0">
              <a:latin typeface="Calibri"/>
              <a:cs typeface="Calibri"/>
            </a:rPr>
            <a:t>Throughout the project we learned about the relationship between Entrepreneurs and the economy boost economic growth and innovative with products, and services.</a:t>
          </a:r>
        </a:p>
      </dgm:t>
    </dgm:pt>
    <dgm:pt modelId="{D6E337DC-51C1-4A66-91CF-ADD717EC082E}" type="parTrans" cxnId="{1276A1D3-641E-4520-B0FC-AE199DF31E6C}">
      <dgm:prSet/>
      <dgm:spPr/>
      <dgm:t>
        <a:bodyPr/>
        <a:lstStyle/>
        <a:p>
          <a:endParaRPr lang="en-US"/>
        </a:p>
      </dgm:t>
    </dgm:pt>
    <dgm:pt modelId="{F3CAD69C-5010-4338-A8DD-DD7DFBD3853F}" type="sibTrans" cxnId="{1276A1D3-641E-4520-B0FC-AE199DF31E6C}">
      <dgm:prSet/>
      <dgm:spPr/>
      <dgm:t>
        <a:bodyPr/>
        <a:lstStyle/>
        <a:p>
          <a:endParaRPr lang="en-US"/>
        </a:p>
      </dgm:t>
    </dgm:pt>
    <dgm:pt modelId="{7611D1AC-E8EF-45F9-A413-16B982547347}">
      <dgm:prSet/>
      <dgm:spPr/>
      <dgm:t>
        <a:bodyPr/>
        <a:lstStyle/>
        <a:p>
          <a:pPr rtl="0"/>
          <a:r>
            <a:rPr lang="en-US" b="0" dirty="0">
              <a:solidFill>
                <a:schemeClr val="tx1"/>
              </a:solidFill>
              <a:latin typeface="Calibri"/>
              <a:cs typeface="Calibri"/>
            </a:rPr>
            <a:t>Some challenges and opportunities entrepreneurs face in today's landscape are oversaturated market making it hard to stand out unless you have a unique idea that which may benfit a bussiness. </a:t>
          </a:r>
        </a:p>
      </dgm:t>
    </dgm:pt>
    <dgm:pt modelId="{7903B05A-2698-4186-AE50-0C697D651C49}" type="parTrans" cxnId="{9B7805A4-D61B-4F16-9797-CB66527E12B6}">
      <dgm:prSet/>
      <dgm:spPr/>
      <dgm:t>
        <a:bodyPr/>
        <a:lstStyle/>
        <a:p>
          <a:endParaRPr lang="en-US"/>
        </a:p>
      </dgm:t>
    </dgm:pt>
    <dgm:pt modelId="{3BACE891-D6ED-4470-9D63-C6A266F3587F}" type="sibTrans" cxnId="{9B7805A4-D61B-4F16-9797-CB66527E12B6}">
      <dgm:prSet/>
      <dgm:spPr/>
      <dgm:t>
        <a:bodyPr/>
        <a:lstStyle/>
        <a:p>
          <a:endParaRPr lang="en-US"/>
        </a:p>
      </dgm:t>
    </dgm:pt>
    <dgm:pt modelId="{AE2E9E70-BBD8-457F-9FD0-CE42F826C9FF}" type="pres">
      <dgm:prSet presAssocID="{A41E463C-6B97-43A4-8797-0B8B5DEF51B8}" presName="hierChild1" presStyleCnt="0">
        <dgm:presLayoutVars>
          <dgm:chPref val="1"/>
          <dgm:dir/>
          <dgm:animOne val="branch"/>
          <dgm:animLvl val="lvl"/>
          <dgm:resizeHandles/>
        </dgm:presLayoutVars>
      </dgm:prSet>
      <dgm:spPr/>
    </dgm:pt>
    <dgm:pt modelId="{A33AA5BE-4CD5-44BD-8300-4F13DA2C5ABC}" type="pres">
      <dgm:prSet presAssocID="{BF3B6B26-E23E-47BE-80C3-C2103DA66563}" presName="hierRoot1" presStyleCnt="0"/>
      <dgm:spPr/>
    </dgm:pt>
    <dgm:pt modelId="{1F7B1688-9E0B-4435-81CF-E3B0BE7EEFD6}" type="pres">
      <dgm:prSet presAssocID="{BF3B6B26-E23E-47BE-80C3-C2103DA66563}" presName="composite" presStyleCnt="0"/>
      <dgm:spPr/>
    </dgm:pt>
    <dgm:pt modelId="{16F14039-C9D9-460F-B933-C1BF6434DA35}" type="pres">
      <dgm:prSet presAssocID="{BF3B6B26-E23E-47BE-80C3-C2103DA66563}" presName="background" presStyleLbl="node0" presStyleIdx="0" presStyleCnt="2"/>
      <dgm:spPr/>
    </dgm:pt>
    <dgm:pt modelId="{99B6994F-04DA-4F93-9F83-90598E356846}" type="pres">
      <dgm:prSet presAssocID="{BF3B6B26-E23E-47BE-80C3-C2103DA66563}" presName="text" presStyleLbl="fgAcc0" presStyleIdx="0" presStyleCnt="2">
        <dgm:presLayoutVars>
          <dgm:chPref val="3"/>
        </dgm:presLayoutVars>
      </dgm:prSet>
      <dgm:spPr/>
    </dgm:pt>
    <dgm:pt modelId="{F282FA3D-E375-4875-BACF-898502813C0D}" type="pres">
      <dgm:prSet presAssocID="{BF3B6B26-E23E-47BE-80C3-C2103DA66563}" presName="hierChild2" presStyleCnt="0"/>
      <dgm:spPr/>
    </dgm:pt>
    <dgm:pt modelId="{E0FCC7FD-3781-44FD-BBB3-D84AEC903DAD}" type="pres">
      <dgm:prSet presAssocID="{7611D1AC-E8EF-45F9-A413-16B982547347}" presName="hierRoot1" presStyleCnt="0"/>
      <dgm:spPr/>
    </dgm:pt>
    <dgm:pt modelId="{ABC4B46F-C3D9-4462-9674-AA643BB91E7F}" type="pres">
      <dgm:prSet presAssocID="{7611D1AC-E8EF-45F9-A413-16B982547347}" presName="composite" presStyleCnt="0"/>
      <dgm:spPr/>
    </dgm:pt>
    <dgm:pt modelId="{4A6820F3-D348-4954-BE32-8DDDB6FB8686}" type="pres">
      <dgm:prSet presAssocID="{7611D1AC-E8EF-45F9-A413-16B982547347}" presName="background" presStyleLbl="node0" presStyleIdx="1" presStyleCnt="2"/>
      <dgm:spPr/>
    </dgm:pt>
    <dgm:pt modelId="{99C0F604-F6F7-49DD-9CAF-B459772D39C6}" type="pres">
      <dgm:prSet presAssocID="{7611D1AC-E8EF-45F9-A413-16B982547347}" presName="text" presStyleLbl="fgAcc0" presStyleIdx="1" presStyleCnt="2">
        <dgm:presLayoutVars>
          <dgm:chPref val="3"/>
        </dgm:presLayoutVars>
      </dgm:prSet>
      <dgm:spPr/>
    </dgm:pt>
    <dgm:pt modelId="{F2612421-4896-4A18-98FC-7CB36BE3EB7C}" type="pres">
      <dgm:prSet presAssocID="{7611D1AC-E8EF-45F9-A413-16B982547347}" presName="hierChild2" presStyleCnt="0"/>
      <dgm:spPr/>
    </dgm:pt>
  </dgm:ptLst>
  <dgm:cxnLst>
    <dgm:cxn modelId="{57883E46-D735-40AC-A763-89C61CDE57B9}" type="presOf" srcId="{7611D1AC-E8EF-45F9-A413-16B982547347}" destId="{99C0F604-F6F7-49DD-9CAF-B459772D39C6}" srcOrd="0" destOrd="0" presId="urn:microsoft.com/office/officeart/2005/8/layout/hierarchy1"/>
    <dgm:cxn modelId="{74E2228C-21DE-40B7-BB93-18AFE23615C4}" type="presOf" srcId="{BF3B6B26-E23E-47BE-80C3-C2103DA66563}" destId="{99B6994F-04DA-4F93-9F83-90598E356846}" srcOrd="0" destOrd="0" presId="urn:microsoft.com/office/officeart/2005/8/layout/hierarchy1"/>
    <dgm:cxn modelId="{BE0E689F-E6A6-449A-A79D-820931FD1A8B}" type="presOf" srcId="{A41E463C-6B97-43A4-8797-0B8B5DEF51B8}" destId="{AE2E9E70-BBD8-457F-9FD0-CE42F826C9FF}" srcOrd="0" destOrd="0" presId="urn:microsoft.com/office/officeart/2005/8/layout/hierarchy1"/>
    <dgm:cxn modelId="{9B7805A4-D61B-4F16-9797-CB66527E12B6}" srcId="{A41E463C-6B97-43A4-8797-0B8B5DEF51B8}" destId="{7611D1AC-E8EF-45F9-A413-16B982547347}" srcOrd="1" destOrd="0" parTransId="{7903B05A-2698-4186-AE50-0C697D651C49}" sibTransId="{3BACE891-D6ED-4470-9D63-C6A266F3587F}"/>
    <dgm:cxn modelId="{1276A1D3-641E-4520-B0FC-AE199DF31E6C}" srcId="{A41E463C-6B97-43A4-8797-0B8B5DEF51B8}" destId="{BF3B6B26-E23E-47BE-80C3-C2103DA66563}" srcOrd="0" destOrd="0" parTransId="{D6E337DC-51C1-4A66-91CF-ADD717EC082E}" sibTransId="{F3CAD69C-5010-4338-A8DD-DD7DFBD3853F}"/>
    <dgm:cxn modelId="{ABFCBAB5-6C57-4658-90F4-02094F8D47EE}" type="presParOf" srcId="{AE2E9E70-BBD8-457F-9FD0-CE42F826C9FF}" destId="{A33AA5BE-4CD5-44BD-8300-4F13DA2C5ABC}" srcOrd="0" destOrd="0" presId="urn:microsoft.com/office/officeart/2005/8/layout/hierarchy1"/>
    <dgm:cxn modelId="{631BCD59-5B05-4C41-96CE-ABDEA79AE524}" type="presParOf" srcId="{A33AA5BE-4CD5-44BD-8300-4F13DA2C5ABC}" destId="{1F7B1688-9E0B-4435-81CF-E3B0BE7EEFD6}" srcOrd="0" destOrd="0" presId="urn:microsoft.com/office/officeart/2005/8/layout/hierarchy1"/>
    <dgm:cxn modelId="{73BA4098-2719-4C24-A21E-0D57DD89F986}" type="presParOf" srcId="{1F7B1688-9E0B-4435-81CF-E3B0BE7EEFD6}" destId="{16F14039-C9D9-460F-B933-C1BF6434DA35}" srcOrd="0" destOrd="0" presId="urn:microsoft.com/office/officeart/2005/8/layout/hierarchy1"/>
    <dgm:cxn modelId="{3F902B85-CCF1-45D4-A960-694FCBB74688}" type="presParOf" srcId="{1F7B1688-9E0B-4435-81CF-E3B0BE7EEFD6}" destId="{99B6994F-04DA-4F93-9F83-90598E356846}" srcOrd="1" destOrd="0" presId="urn:microsoft.com/office/officeart/2005/8/layout/hierarchy1"/>
    <dgm:cxn modelId="{6FAB1E4B-2271-4F37-9DBC-D0D1AAFF77E2}" type="presParOf" srcId="{A33AA5BE-4CD5-44BD-8300-4F13DA2C5ABC}" destId="{F282FA3D-E375-4875-BACF-898502813C0D}" srcOrd="1" destOrd="0" presId="urn:microsoft.com/office/officeart/2005/8/layout/hierarchy1"/>
    <dgm:cxn modelId="{B21354D7-5560-40CD-8157-0B9F68544F75}" type="presParOf" srcId="{AE2E9E70-BBD8-457F-9FD0-CE42F826C9FF}" destId="{E0FCC7FD-3781-44FD-BBB3-D84AEC903DAD}" srcOrd="1" destOrd="0" presId="urn:microsoft.com/office/officeart/2005/8/layout/hierarchy1"/>
    <dgm:cxn modelId="{98A3D6C2-C80E-4018-AF64-75BAC9CAC5CF}" type="presParOf" srcId="{E0FCC7FD-3781-44FD-BBB3-D84AEC903DAD}" destId="{ABC4B46F-C3D9-4462-9674-AA643BB91E7F}" srcOrd="0" destOrd="0" presId="urn:microsoft.com/office/officeart/2005/8/layout/hierarchy1"/>
    <dgm:cxn modelId="{B6E7E57B-4386-4772-96B8-25650DB745A4}" type="presParOf" srcId="{ABC4B46F-C3D9-4462-9674-AA643BB91E7F}" destId="{4A6820F3-D348-4954-BE32-8DDDB6FB8686}" srcOrd="0" destOrd="0" presId="urn:microsoft.com/office/officeart/2005/8/layout/hierarchy1"/>
    <dgm:cxn modelId="{29E14978-916C-456E-A572-4C7BAF2A3315}" type="presParOf" srcId="{ABC4B46F-C3D9-4462-9674-AA643BB91E7F}" destId="{99C0F604-F6F7-49DD-9CAF-B459772D39C6}" srcOrd="1" destOrd="0" presId="urn:microsoft.com/office/officeart/2005/8/layout/hierarchy1"/>
    <dgm:cxn modelId="{00D379D0-AAC1-49B8-93C1-056F86FF9B8A}" type="presParOf" srcId="{E0FCC7FD-3781-44FD-BBB3-D84AEC903DAD}" destId="{F2612421-4896-4A18-98FC-7CB36BE3EB7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0CC64-D6DE-4DF6-90F4-0E1FBC4CF10E}">
      <dsp:nvSpPr>
        <dsp:cNvPr id="0" name=""/>
        <dsp:cNvSpPr/>
      </dsp:nvSpPr>
      <dsp:spPr>
        <a:xfrm>
          <a:off x="0" y="1783"/>
          <a:ext cx="3380527"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009BA30-7D50-4487-A6B2-9F41FC9C4901}">
      <dsp:nvSpPr>
        <dsp:cNvPr id="0" name=""/>
        <dsp:cNvSpPr/>
      </dsp:nvSpPr>
      <dsp:spPr>
        <a:xfrm>
          <a:off x="0" y="1783"/>
          <a:ext cx="3380527" cy="121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Around 70 percent of commercial airplane revenue comes from foreign customers, while over 90 percent of their total workforce and 80 percent of</a:t>
          </a:r>
          <a:r>
            <a:rPr lang="en-US" sz="1300" kern="1200">
              <a:latin typeface="Calibri Light" panose="020F0302020204030204"/>
            </a:rPr>
            <a:t> their</a:t>
          </a:r>
          <a:r>
            <a:rPr lang="en-US" sz="1300" kern="1200"/>
            <a:t> supply chain </a:t>
          </a:r>
          <a:r>
            <a:rPr lang="en-US" sz="1300" kern="1200">
              <a:latin typeface="Calibri Light" panose="020F0302020204030204"/>
            </a:rPr>
            <a:t>are in</a:t>
          </a:r>
          <a:r>
            <a:rPr lang="en-US" sz="1300" kern="1200"/>
            <a:t> the United States.</a:t>
          </a:r>
        </a:p>
      </dsp:txBody>
      <dsp:txXfrm>
        <a:off x="0" y="1783"/>
        <a:ext cx="3380527" cy="1216196"/>
      </dsp:txXfrm>
    </dsp:sp>
    <dsp:sp modelId="{4CD9C852-3CC2-45D4-BC81-1192DE9ECA1B}">
      <dsp:nvSpPr>
        <dsp:cNvPr id="0" name=""/>
        <dsp:cNvSpPr/>
      </dsp:nvSpPr>
      <dsp:spPr>
        <a:xfrm>
          <a:off x="0" y="1217980"/>
          <a:ext cx="3380527"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5169074-1BBD-40A3-AB03-AEB0926E3418}">
      <dsp:nvSpPr>
        <dsp:cNvPr id="0" name=""/>
        <dsp:cNvSpPr/>
      </dsp:nvSpPr>
      <dsp:spPr>
        <a:xfrm>
          <a:off x="0" y="1217980"/>
          <a:ext cx="3380527" cy="121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Boeing’s </a:t>
          </a:r>
          <a:r>
            <a:rPr lang="en-US" sz="1300" kern="1200">
              <a:latin typeface="Calibri Light" panose="020F0302020204030204"/>
            </a:rPr>
            <a:t>market helps create high value</a:t>
          </a:r>
          <a:r>
            <a:rPr lang="en-US" sz="1300" kern="1200"/>
            <a:t> aerospace jobs </a:t>
          </a:r>
          <a:r>
            <a:rPr lang="en-US" sz="1300" kern="1200">
              <a:latin typeface="Calibri Light" panose="020F0302020204030204"/>
            </a:rPr>
            <a:t>throughout its</a:t>
          </a:r>
          <a:r>
            <a:rPr lang="en-US" sz="1300" kern="1200"/>
            <a:t> supply chain</a:t>
          </a:r>
          <a:r>
            <a:rPr lang="en-US" sz="1300" kern="1200">
              <a:latin typeface="Calibri Light" panose="020F0302020204030204"/>
            </a:rPr>
            <a:t> </a:t>
          </a:r>
          <a:r>
            <a:rPr lang="en-US" sz="1300" kern="1200" err="1">
              <a:latin typeface="Calibri Light" panose="020F0302020204030204"/>
            </a:rPr>
            <a:t>furter</a:t>
          </a:r>
          <a:r>
            <a:rPr lang="en-US" sz="1300" kern="1200"/>
            <a:t> </a:t>
          </a:r>
          <a:r>
            <a:rPr lang="en-US" sz="1300" kern="1200">
              <a:latin typeface="Calibri Light" panose="020F0302020204030204"/>
            </a:rPr>
            <a:t>more </a:t>
          </a:r>
          <a:r>
            <a:rPr lang="en-US" sz="1300" kern="1200"/>
            <a:t>Boeing works with more than 12,000 businesses supporting more than 1 million </a:t>
          </a:r>
          <a:r>
            <a:rPr lang="en-US" sz="1300" kern="1200">
              <a:latin typeface="Calibri Light" panose="020F0302020204030204"/>
            </a:rPr>
            <a:t>supplier related</a:t>
          </a:r>
          <a:r>
            <a:rPr lang="en-US" sz="1300" kern="1200"/>
            <a:t> jobs across the United States.</a:t>
          </a:r>
        </a:p>
      </dsp:txBody>
      <dsp:txXfrm>
        <a:off x="0" y="1217980"/>
        <a:ext cx="3380527" cy="1216196"/>
      </dsp:txXfrm>
    </dsp:sp>
    <dsp:sp modelId="{C6AE3485-5446-4C8E-AE02-E2B113589364}">
      <dsp:nvSpPr>
        <dsp:cNvPr id="0" name=""/>
        <dsp:cNvSpPr/>
      </dsp:nvSpPr>
      <dsp:spPr>
        <a:xfrm>
          <a:off x="0" y="2434176"/>
          <a:ext cx="3380527"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969F415-8F1E-4001-AFEB-CF539FB8D169}">
      <dsp:nvSpPr>
        <dsp:cNvPr id="0" name=""/>
        <dsp:cNvSpPr/>
      </dsp:nvSpPr>
      <dsp:spPr>
        <a:xfrm>
          <a:off x="0" y="2434176"/>
          <a:ext cx="3380527" cy="121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latin typeface="Calibri Light" panose="020F0302020204030204"/>
            </a:rPr>
            <a:t>Boeing also contribute 1% to GDP</a:t>
          </a:r>
        </a:p>
      </dsp:txBody>
      <dsp:txXfrm>
        <a:off x="0" y="2434176"/>
        <a:ext cx="3380527" cy="1216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14039-C9D9-460F-B933-C1BF6434DA35}">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6994F-04DA-4F93-9F83-90598E356846}">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Calibri"/>
              <a:cs typeface="Calibri"/>
            </a:rPr>
            <a:t>Throughout the project we learned about the relationship between Entrepreneurs and the economy boost economic growth and innovative with products, and services.</a:t>
          </a:r>
        </a:p>
      </dsp:txBody>
      <dsp:txXfrm>
        <a:off x="602678" y="725825"/>
        <a:ext cx="4463730" cy="2771523"/>
      </dsp:txXfrm>
    </dsp:sp>
    <dsp:sp modelId="{4A6820F3-D348-4954-BE32-8DDDB6FB8686}">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C0F604-F6F7-49DD-9CAF-B459772D39C6}">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a:cs typeface="Calibri"/>
            </a:rPr>
            <a:t>Some challenges and opportunities entrepreneurs face in today's landscape are oversaturated market making it hard to stand out unless you have a unique idea that which may benfit a bussiness. </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irplane in flight over clouds">
            <a:extLst>
              <a:ext uri="{FF2B5EF4-FFF2-40B4-BE49-F238E27FC236}">
                <a16:creationId xmlns:a16="http://schemas.microsoft.com/office/drawing/2014/main" id="{DCA1F015-63DB-CA98-7889-C825E3F20EC6}"/>
              </a:ext>
            </a:extLst>
          </p:cNvPr>
          <p:cNvPicPr>
            <a:picLocks noChangeAspect="1"/>
          </p:cNvPicPr>
          <p:nvPr/>
        </p:nvPicPr>
        <p:blipFill rotWithShape="1">
          <a:blip r:embed="rId2">
            <a:alphaModFix amt="50000"/>
          </a:blip>
          <a:srcRect t="42974" r="-1" b="7385"/>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The Boeing Company</a:t>
            </a:r>
            <a:endParaRPr lang="en-US">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a:solidFill>
                  <a:srgbClr val="FFFFFF"/>
                </a:solidFill>
                <a:cs typeface="Calibri"/>
              </a:rPr>
              <a:t>an Aerospace company</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 name="Rectangle 12">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A6D16ED0-798F-30B9-B8E9-6D6466A94A14}"/>
              </a:ext>
            </a:extLst>
          </p:cNvPr>
          <p:cNvSpPr>
            <a:spLocks noGrp="1"/>
          </p:cNvSpPr>
          <p:nvPr>
            <p:ph type="title"/>
          </p:nvPr>
        </p:nvSpPr>
        <p:spPr>
          <a:xfrm>
            <a:off x="1143000" y="990599"/>
            <a:ext cx="9906000" cy="685800"/>
          </a:xfrm>
        </p:spPr>
        <p:txBody>
          <a:bodyPr anchor="t">
            <a:normAutofit/>
          </a:bodyPr>
          <a:lstStyle/>
          <a:p>
            <a:r>
              <a:rPr lang="en-US" sz="4000">
                <a:ea typeface="+mj-lt"/>
                <a:cs typeface="+mj-lt"/>
              </a:rPr>
              <a:t>Reflection</a:t>
            </a:r>
          </a:p>
        </p:txBody>
      </p:sp>
      <p:graphicFrame>
        <p:nvGraphicFramePr>
          <p:cNvPr id="6" name="Content Placeholder 3">
            <a:extLst>
              <a:ext uri="{FF2B5EF4-FFF2-40B4-BE49-F238E27FC236}">
                <a16:creationId xmlns:a16="http://schemas.microsoft.com/office/drawing/2014/main" id="{7FE19E90-8C4C-F2CB-E5B5-47D648A99077}"/>
              </a:ext>
            </a:extLst>
          </p:cNvPr>
          <p:cNvGraphicFramePr>
            <a:graphicFrameLocks noGrp="1"/>
          </p:cNvGraphicFramePr>
          <p:nvPr>
            <p:ph idx="1"/>
            <p:extLst>
              <p:ext uri="{D42A27DB-BD31-4B8C-83A1-F6EECF244321}">
                <p14:modId xmlns:p14="http://schemas.microsoft.com/office/powerpoint/2010/main" val="20071563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433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A114419-D678-59FB-20A6-D12C9133EFBA}"/>
              </a:ext>
            </a:extLst>
          </p:cNvPr>
          <p:cNvPicPr>
            <a:picLocks noChangeAspect="1"/>
          </p:cNvPicPr>
          <p:nvPr/>
        </p:nvPicPr>
        <p:blipFill rotWithShape="1">
          <a:blip r:embed="rId2">
            <a:alphaModFix amt="35000"/>
          </a:blip>
          <a:srcRect r="6250"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EB64B0-F317-0F83-F9F0-AD305C126499}"/>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Introduction to Entrepreneurship and the economy</a:t>
            </a:r>
            <a:endParaRPr lang="en-US">
              <a:solidFill>
                <a:srgbClr val="FFFFFF"/>
              </a:solidFill>
            </a:endParaRPr>
          </a:p>
        </p:txBody>
      </p:sp>
      <p:sp>
        <p:nvSpPr>
          <p:cNvPr id="3" name="Content Placeholder 2">
            <a:extLst>
              <a:ext uri="{FF2B5EF4-FFF2-40B4-BE49-F238E27FC236}">
                <a16:creationId xmlns:a16="http://schemas.microsoft.com/office/drawing/2014/main" id="{7DC84D92-CCE7-B0F5-499E-CA3DE6099CC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cs typeface="Calibri"/>
              </a:rPr>
              <a:t>The importance to entrepreneurship is it brings economic growth by creating new jobs, opportunities, inspiring new ideas, and innovation to products, and services, and in doing so increasing the convivence and ease in life.</a:t>
            </a:r>
            <a:endParaRPr lang="en-US">
              <a:solidFill>
                <a:srgbClr val="FFFFFF"/>
              </a:solidFill>
            </a:endParaRPr>
          </a:p>
        </p:txBody>
      </p:sp>
    </p:spTree>
    <p:extLst>
      <p:ext uri="{BB962C8B-B14F-4D97-AF65-F5344CB8AC3E}">
        <p14:creationId xmlns:p14="http://schemas.microsoft.com/office/powerpoint/2010/main" val="7873950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1102-A8BE-EF68-7F84-0B1E0AD61D2A}"/>
              </a:ext>
            </a:extLst>
          </p:cNvPr>
          <p:cNvSpPr>
            <a:spLocks noGrp="1"/>
          </p:cNvSpPr>
          <p:nvPr>
            <p:ph type="title"/>
          </p:nvPr>
        </p:nvSpPr>
        <p:spPr>
          <a:xfrm>
            <a:off x="5868557" y="1138036"/>
            <a:ext cx="5444382" cy="1402470"/>
          </a:xfrm>
        </p:spPr>
        <p:txBody>
          <a:bodyPr anchor="t">
            <a:normAutofit/>
          </a:bodyPr>
          <a:lstStyle/>
          <a:p>
            <a:r>
              <a:rPr lang="en-US" sz="3200">
                <a:cs typeface="Calibri Light"/>
              </a:rPr>
              <a:t>Company Importance</a:t>
            </a:r>
            <a:endParaRPr lang="en-US" sz="3200"/>
          </a:p>
        </p:txBody>
      </p:sp>
      <p:pic>
        <p:nvPicPr>
          <p:cNvPr id="5" name="Picture 4" descr="Graph on document with pen">
            <a:extLst>
              <a:ext uri="{FF2B5EF4-FFF2-40B4-BE49-F238E27FC236}">
                <a16:creationId xmlns:a16="http://schemas.microsoft.com/office/drawing/2014/main" id="{E31780CE-9EB1-5EA0-74BB-23896D80B949}"/>
              </a:ext>
            </a:extLst>
          </p:cNvPr>
          <p:cNvPicPr>
            <a:picLocks noChangeAspect="1"/>
          </p:cNvPicPr>
          <p:nvPr/>
        </p:nvPicPr>
        <p:blipFill rotWithShape="1">
          <a:blip r:embed="rId2"/>
          <a:srcRect l="31994" r="17942" b="-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B25AB2-4008-FCCC-6C31-19F9B7951E20}"/>
              </a:ext>
            </a:extLst>
          </p:cNvPr>
          <p:cNvSpPr>
            <a:spLocks noGrp="1"/>
          </p:cNvSpPr>
          <p:nvPr>
            <p:ph idx="1"/>
          </p:nvPr>
        </p:nvSpPr>
        <p:spPr>
          <a:xfrm>
            <a:off x="5868557" y="2551176"/>
            <a:ext cx="5444382" cy="3591207"/>
          </a:xfrm>
        </p:spPr>
        <p:txBody>
          <a:bodyPr vert="horz" lIns="91440" tIns="45720" rIns="91440" bIns="45720" rtlCol="0">
            <a:normAutofit/>
          </a:bodyPr>
          <a:lstStyle/>
          <a:p>
            <a:pPr marL="0" indent="0">
              <a:buNone/>
            </a:pPr>
            <a:r>
              <a:rPr lang="en-US" sz="2000">
                <a:cs typeface="Calibri"/>
              </a:rPr>
              <a:t>The economy was affected quite harshly because of the boing company. People who specialize</a:t>
            </a:r>
            <a:r>
              <a:rPr lang="en-US" sz="2000">
                <a:ea typeface="+mn-lt"/>
                <a:cs typeface="+mn-lt"/>
              </a:rPr>
              <a:t> in economics say that there was/is a pull-on growth from Boeing at about .25 percent in the second quarter. According to some financial advisors on economics from the Whitehouse, Boeing’s troubles cut gross domestic product from march-June by .4 percent. </a:t>
            </a:r>
            <a:endParaRPr lang="en-US" sz="2000"/>
          </a:p>
        </p:txBody>
      </p:sp>
    </p:spTree>
    <p:extLst>
      <p:ext uri="{BB962C8B-B14F-4D97-AF65-F5344CB8AC3E}">
        <p14:creationId xmlns:p14="http://schemas.microsoft.com/office/powerpoint/2010/main" val="410502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Low angle view of modern skyscrapers rising straight up against a dramatic sky">
            <a:extLst>
              <a:ext uri="{FF2B5EF4-FFF2-40B4-BE49-F238E27FC236}">
                <a16:creationId xmlns:a16="http://schemas.microsoft.com/office/drawing/2014/main" id="{7F77C38F-9808-D172-CF12-733D1C6403D3}"/>
              </a:ext>
            </a:extLst>
          </p:cNvPr>
          <p:cNvPicPr>
            <a:picLocks noChangeAspect="1"/>
          </p:cNvPicPr>
          <p:nvPr/>
        </p:nvPicPr>
        <p:blipFill rotWithShape="1">
          <a:blip r:embed="rId2">
            <a:alphaModFix amt="55000"/>
          </a:blip>
          <a:srcRect t="15605" r="-2" b="-2"/>
          <a:stretch/>
        </p:blipFill>
        <p:spPr>
          <a:xfrm>
            <a:off x="20" y="-9107"/>
            <a:ext cx="12191980" cy="6858000"/>
          </a:xfrm>
          <a:prstGeom prst="rect">
            <a:avLst/>
          </a:prstGeom>
        </p:spPr>
      </p:pic>
      <p:sp>
        <p:nvSpPr>
          <p:cNvPr id="2" name="Title 1">
            <a:extLst>
              <a:ext uri="{FF2B5EF4-FFF2-40B4-BE49-F238E27FC236}">
                <a16:creationId xmlns:a16="http://schemas.microsoft.com/office/drawing/2014/main" id="{571BF7FF-A2E3-15F8-2687-A950574B3BF6}"/>
              </a:ext>
            </a:extLst>
          </p:cNvPr>
          <p:cNvSpPr>
            <a:spLocks noGrp="1"/>
          </p:cNvSpPr>
          <p:nvPr>
            <p:ph type="title"/>
          </p:nvPr>
        </p:nvSpPr>
        <p:spPr>
          <a:xfrm>
            <a:off x="686834" y="591344"/>
            <a:ext cx="3200400" cy="5585619"/>
          </a:xfrm>
        </p:spPr>
        <p:txBody>
          <a:bodyPr>
            <a:normAutofit/>
          </a:bodyPr>
          <a:lstStyle/>
          <a:p>
            <a:r>
              <a:rPr lang="en-US">
                <a:solidFill>
                  <a:srgbClr val="FFFFFF"/>
                </a:solidFill>
                <a:cs typeface="Calibri Light"/>
              </a:rPr>
              <a:t>My influential company</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73EB48-EBA0-BDE9-6CB7-753BF8928C8C}"/>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solidFill>
                  <a:srgbClr val="FFFFFF"/>
                </a:solidFill>
                <a:cs typeface="Calibri"/>
              </a:rPr>
              <a:t>The reason why I chose this company is because of its position in the Aerospace market, being the best in that market. And it being the top company in the aerospace market its effect in the economy is very big. If the company goes down, then the economy gets hit and if the company does good the economy stays the same in a good way.</a:t>
            </a:r>
          </a:p>
        </p:txBody>
      </p:sp>
    </p:spTree>
    <p:extLst>
      <p:ext uri="{BB962C8B-B14F-4D97-AF65-F5344CB8AC3E}">
        <p14:creationId xmlns:p14="http://schemas.microsoft.com/office/powerpoint/2010/main" val="2842438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78607-5F43-E5C2-7563-8B4774ED5989}"/>
              </a:ext>
            </a:extLst>
          </p:cNvPr>
          <p:cNvSpPr>
            <a:spLocks noGrp="1"/>
          </p:cNvSpPr>
          <p:nvPr>
            <p:ph type="title"/>
          </p:nvPr>
        </p:nvSpPr>
        <p:spPr>
          <a:xfrm>
            <a:off x="838199" y="548464"/>
            <a:ext cx="3807187" cy="2228074"/>
          </a:xfrm>
        </p:spPr>
        <p:txBody>
          <a:bodyPr>
            <a:normAutofit/>
          </a:bodyPr>
          <a:lstStyle/>
          <a:p>
            <a:r>
              <a:rPr lang="en-US" sz="3700" dirty="0">
                <a:cs typeface="Calibri Light"/>
              </a:rPr>
              <a:t>The Boeing companies' history</a:t>
            </a:r>
            <a:endParaRPr lang="en-US" sz="3700" dirty="0"/>
          </a:p>
        </p:txBody>
      </p:sp>
      <p:sp>
        <p:nvSpPr>
          <p:cNvPr id="3" name="Content Placeholder 2">
            <a:extLst>
              <a:ext uri="{FF2B5EF4-FFF2-40B4-BE49-F238E27FC236}">
                <a16:creationId xmlns:a16="http://schemas.microsoft.com/office/drawing/2014/main" id="{E4CD7845-73DE-CCF8-56F4-070D64250173}"/>
              </a:ext>
            </a:extLst>
          </p:cNvPr>
          <p:cNvSpPr>
            <a:spLocks noGrp="1"/>
          </p:cNvSpPr>
          <p:nvPr>
            <p:ph idx="1"/>
          </p:nvPr>
        </p:nvSpPr>
        <p:spPr>
          <a:xfrm>
            <a:off x="838201" y="2962279"/>
            <a:ext cx="3799425" cy="3143241"/>
          </a:xfrm>
        </p:spPr>
        <p:txBody>
          <a:bodyPr vert="horz" lIns="91440" tIns="45720" rIns="91440" bIns="45720" rtlCol="0" anchor="t">
            <a:normAutofit/>
          </a:bodyPr>
          <a:lstStyle/>
          <a:p>
            <a:r>
              <a:rPr lang="en-US" sz="2000">
                <a:cs typeface="Calibri"/>
              </a:rPr>
              <a:t>The founder of The Boeing company is William E. Boeing</a:t>
            </a:r>
          </a:p>
          <a:p>
            <a:r>
              <a:rPr lang="en-US" sz="2000">
                <a:cs typeface="Calibri"/>
              </a:rPr>
              <a:t>Boeing mission is to </a:t>
            </a:r>
            <a:r>
              <a:rPr lang="en-US" sz="2000">
                <a:solidFill>
                  <a:srgbClr val="202124"/>
                </a:solidFill>
                <a:ea typeface="+mn-lt"/>
                <a:cs typeface="+mn-lt"/>
              </a:rPr>
              <a:t>“</a:t>
            </a:r>
            <a:r>
              <a:rPr lang="en-US" sz="2000">
                <a:solidFill>
                  <a:srgbClr val="040C28"/>
                </a:solidFill>
                <a:ea typeface="+mn-lt"/>
                <a:cs typeface="+mn-lt"/>
              </a:rPr>
              <a:t>To connect, protect, explore, and inspire the world through aerospace innovation</a:t>
            </a:r>
            <a:r>
              <a:rPr lang="en-US" sz="2000">
                <a:solidFill>
                  <a:srgbClr val="202124"/>
                </a:solidFill>
                <a:ea typeface="+mn-lt"/>
                <a:cs typeface="+mn-lt"/>
              </a:rPr>
              <a:t>.”</a:t>
            </a:r>
            <a:r>
              <a:rPr lang="en-US" sz="1500">
                <a:solidFill>
                  <a:srgbClr val="202124"/>
                </a:solidFill>
                <a:ea typeface="+mn-lt"/>
                <a:cs typeface="+mn-lt"/>
              </a:rPr>
              <a:t> </a:t>
            </a:r>
            <a:endParaRPr lang="en-US" sz="2000">
              <a:ea typeface="+mn-lt"/>
              <a:cs typeface="+mn-lt"/>
            </a:endParaRPr>
          </a:p>
          <a:p>
            <a:r>
              <a:rPr lang="en-US" sz="2000">
                <a:solidFill>
                  <a:srgbClr val="202124"/>
                </a:solidFill>
                <a:cs typeface="Calibri"/>
              </a:rPr>
              <a:t>Boeing core services and production is </a:t>
            </a:r>
            <a:r>
              <a:rPr lang="en-US" sz="2000">
                <a:solidFill>
                  <a:srgbClr val="040C28"/>
                </a:solidFill>
                <a:cs typeface="Calibri"/>
              </a:rPr>
              <a:t>commercial</a:t>
            </a:r>
            <a:r>
              <a:rPr lang="en-US" sz="2000">
                <a:solidFill>
                  <a:srgbClr val="040C28"/>
                </a:solidFill>
                <a:ea typeface="+mn-lt"/>
                <a:cs typeface="+mn-lt"/>
              </a:rPr>
              <a:t> airplanes, defense products and space systems</a:t>
            </a:r>
            <a:endParaRPr lang="en-US" sz="2000">
              <a:solidFill>
                <a:srgbClr val="202124"/>
              </a:solidFill>
              <a:cs typeface="Calibri"/>
            </a:endParaRPr>
          </a:p>
          <a:p>
            <a:endParaRPr lang="en-US" sz="1500">
              <a:solidFill>
                <a:srgbClr val="202124"/>
              </a:solidFill>
              <a:cs typeface="Calibri"/>
            </a:endParaRPr>
          </a:p>
          <a:p>
            <a:endParaRPr lang="en-US" sz="2000">
              <a:cs typeface="Calibri"/>
            </a:endParaRPr>
          </a:p>
        </p:txBody>
      </p:sp>
      <p:pic>
        <p:nvPicPr>
          <p:cNvPr id="4" name="Picture 3" descr="A person in glasses and a suit&#10;&#10;Description automatically generated">
            <a:extLst>
              <a:ext uri="{FF2B5EF4-FFF2-40B4-BE49-F238E27FC236}">
                <a16:creationId xmlns:a16="http://schemas.microsoft.com/office/drawing/2014/main" id="{41C21723-44CE-7C92-AEB4-6DFC334A9927}"/>
              </a:ext>
            </a:extLst>
          </p:cNvPr>
          <p:cNvPicPr>
            <a:picLocks noChangeAspect="1"/>
          </p:cNvPicPr>
          <p:nvPr/>
        </p:nvPicPr>
        <p:blipFill rotWithShape="1">
          <a:blip r:embed="rId2"/>
          <a:srcRect t="4506" r="1" b="1"/>
          <a:stretch/>
        </p:blipFill>
        <p:spPr>
          <a:xfrm>
            <a:off x="5010386" y="10"/>
            <a:ext cx="7181613" cy="6857990"/>
          </a:xfrm>
          <a:prstGeom prst="rect">
            <a:avLst/>
          </a:prstGeom>
          <a:effectLst/>
        </p:spPr>
      </p:pic>
    </p:spTree>
    <p:extLst>
      <p:ext uri="{BB962C8B-B14F-4D97-AF65-F5344CB8AC3E}">
        <p14:creationId xmlns:p14="http://schemas.microsoft.com/office/powerpoint/2010/main" val="1776678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BA54-C357-15B5-27B0-0A0583FEDD27}"/>
              </a:ext>
            </a:extLst>
          </p:cNvPr>
          <p:cNvSpPr>
            <a:spLocks noGrp="1"/>
          </p:cNvSpPr>
          <p:nvPr>
            <p:ph type="title"/>
          </p:nvPr>
        </p:nvSpPr>
        <p:spPr>
          <a:xfrm>
            <a:off x="910119" y="572569"/>
            <a:ext cx="3380527" cy="1642956"/>
          </a:xfrm>
        </p:spPr>
        <p:txBody>
          <a:bodyPr anchor="b">
            <a:normAutofit/>
          </a:bodyPr>
          <a:lstStyle/>
          <a:p>
            <a:r>
              <a:rPr lang="en-US" sz="3600">
                <a:solidFill>
                  <a:schemeClr val="tx2"/>
                </a:solidFill>
                <a:ea typeface="+mj-lt"/>
                <a:cs typeface="+mj-lt"/>
              </a:rPr>
              <a:t>Economic Impact </a:t>
            </a:r>
            <a:endParaRPr lang="en-US" sz="3600">
              <a:solidFill>
                <a:schemeClr val="tx2"/>
              </a:solidFill>
            </a:endParaRPr>
          </a:p>
        </p:txBody>
      </p:sp>
      <p:pic>
        <p:nvPicPr>
          <p:cNvPr id="26" name="Picture 25" descr="A graph of blue bars&#10;&#10;Description automatically generated">
            <a:extLst>
              <a:ext uri="{FF2B5EF4-FFF2-40B4-BE49-F238E27FC236}">
                <a16:creationId xmlns:a16="http://schemas.microsoft.com/office/drawing/2014/main" id="{F657FDA6-BA7D-C564-7B75-0E296F8E78C2}"/>
              </a:ext>
            </a:extLst>
          </p:cNvPr>
          <p:cNvPicPr>
            <a:picLocks noChangeAspect="1"/>
          </p:cNvPicPr>
          <p:nvPr/>
        </p:nvPicPr>
        <p:blipFill>
          <a:blip r:embed="rId2"/>
          <a:stretch>
            <a:fillRect/>
          </a:stretch>
        </p:blipFill>
        <p:spPr>
          <a:xfrm>
            <a:off x="4994031" y="1081314"/>
            <a:ext cx="6588369" cy="4695372"/>
          </a:xfrm>
          <a:prstGeom prst="rect">
            <a:avLst/>
          </a:prstGeom>
        </p:spPr>
      </p:pic>
      <p:graphicFrame>
        <p:nvGraphicFramePr>
          <p:cNvPr id="5" name="Content Placeholder 2">
            <a:extLst>
              <a:ext uri="{FF2B5EF4-FFF2-40B4-BE49-F238E27FC236}">
                <a16:creationId xmlns:a16="http://schemas.microsoft.com/office/drawing/2014/main" id="{DB8733C9-C51D-3A46-88DD-8D73EC440AC6}"/>
              </a:ext>
            </a:extLst>
          </p:cNvPr>
          <p:cNvGraphicFramePr>
            <a:graphicFrameLocks noGrp="1"/>
          </p:cNvGraphicFramePr>
          <p:nvPr>
            <p:ph idx="1"/>
            <p:extLst>
              <p:ext uri="{D42A27DB-BD31-4B8C-83A1-F6EECF244321}">
                <p14:modId xmlns:p14="http://schemas.microsoft.com/office/powerpoint/2010/main" val="2559671652"/>
              </p:ext>
            </p:extLst>
          </p:nvPr>
        </p:nvGraphicFramePr>
        <p:xfrm>
          <a:off x="899811" y="2596242"/>
          <a:ext cx="3380527" cy="3652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48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8476F-5FE8-0874-C594-749F53862598}"/>
              </a:ext>
            </a:extLst>
          </p:cNvPr>
          <p:cNvSpPr>
            <a:spLocks noGrp="1"/>
          </p:cNvSpPr>
          <p:nvPr>
            <p:ph type="title"/>
          </p:nvPr>
        </p:nvSpPr>
        <p:spPr>
          <a:xfrm>
            <a:off x="686834" y="1153572"/>
            <a:ext cx="3200400" cy="4461163"/>
          </a:xfrm>
        </p:spPr>
        <p:txBody>
          <a:bodyPr>
            <a:normAutofit/>
          </a:bodyPr>
          <a:lstStyle/>
          <a:p>
            <a:r>
              <a:rPr lang="en-US" sz="3700">
                <a:solidFill>
                  <a:srgbClr val="FFFFFF"/>
                </a:solidFill>
                <a:ea typeface="+mj-lt"/>
                <a:cs typeface="+mj-lt"/>
              </a:rPr>
              <a:t>Entrepreneurial Strategies</a:t>
            </a:r>
            <a:endParaRPr lang="en-US"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529D458-94DD-35EF-CED3-3A66EC827034}"/>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400">
                <a:ea typeface="+mn-lt"/>
                <a:cs typeface="+mn-lt"/>
              </a:rPr>
              <a:t>Boeing's economic growth has been driven by entrepreneurial strategies stemming from its founders' and leadership team's visionary approach. These strategies include a relentless focus on technological innovation, pioneering aircraft designs, and a commitment to excellence in aerospace manufacturing. Boeing's ability to adapt to changing market dynamics, establish global partnerships, and invest in research and development has been instrumental in fostering economic growth. The company's historic success can be attributed to its founders' entrepreneurial spirit and its leadership team's dedication to pushing the boundaries of aviation, ensuring sustained economic impact.</a:t>
            </a:r>
            <a:endParaRPr lang="en-US" sz="2400"/>
          </a:p>
        </p:txBody>
      </p:sp>
    </p:spTree>
    <p:extLst>
      <p:ext uri="{BB962C8B-B14F-4D97-AF65-F5344CB8AC3E}">
        <p14:creationId xmlns:p14="http://schemas.microsoft.com/office/powerpoint/2010/main" val="178720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 view of an aeroplane">
            <a:extLst>
              <a:ext uri="{FF2B5EF4-FFF2-40B4-BE49-F238E27FC236}">
                <a16:creationId xmlns:a16="http://schemas.microsoft.com/office/drawing/2014/main" id="{FD2E9D11-0468-DA9F-2C2F-12C0BC199C2E}"/>
              </a:ext>
            </a:extLst>
          </p:cNvPr>
          <p:cNvPicPr>
            <a:picLocks noChangeAspect="1"/>
          </p:cNvPicPr>
          <p:nvPr/>
        </p:nvPicPr>
        <p:blipFill rotWithShape="1">
          <a:blip r:embed="rId2"/>
          <a:srcRect l="14726" r="26095" b="-3"/>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12CD4-2026-E69C-4390-CD6E48877786}"/>
              </a:ext>
            </a:extLst>
          </p:cNvPr>
          <p:cNvSpPr>
            <a:spLocks noGrp="1"/>
          </p:cNvSpPr>
          <p:nvPr>
            <p:ph type="title"/>
          </p:nvPr>
        </p:nvSpPr>
        <p:spPr>
          <a:xfrm>
            <a:off x="761801" y="328512"/>
            <a:ext cx="4778387" cy="1628970"/>
          </a:xfrm>
        </p:spPr>
        <p:txBody>
          <a:bodyPr anchor="ctr">
            <a:normAutofit/>
          </a:bodyPr>
          <a:lstStyle/>
          <a:p>
            <a:r>
              <a:rPr lang="en-US" sz="4000">
                <a:ea typeface="+mj-lt"/>
                <a:cs typeface="+mj-lt"/>
              </a:rPr>
              <a:t>Innovation</a:t>
            </a:r>
            <a:endParaRPr lang="en-US" sz="4000"/>
          </a:p>
        </p:txBody>
      </p:sp>
      <p:sp>
        <p:nvSpPr>
          <p:cNvPr id="3" name="Content Placeholder 2">
            <a:extLst>
              <a:ext uri="{FF2B5EF4-FFF2-40B4-BE49-F238E27FC236}">
                <a16:creationId xmlns:a16="http://schemas.microsoft.com/office/drawing/2014/main" id="{A52EB22F-015D-9FE8-FC0A-1DC7E2D5A8A6}"/>
              </a:ext>
            </a:extLst>
          </p:cNvPr>
          <p:cNvSpPr>
            <a:spLocks noGrp="1"/>
          </p:cNvSpPr>
          <p:nvPr>
            <p:ph idx="1"/>
          </p:nvPr>
        </p:nvSpPr>
        <p:spPr>
          <a:xfrm>
            <a:off x="761801" y="2884929"/>
            <a:ext cx="4659756" cy="3374137"/>
          </a:xfrm>
        </p:spPr>
        <p:txBody>
          <a:bodyPr vert="horz" lIns="91440" tIns="45720" rIns="91440" bIns="45720" rtlCol="0" anchor="ctr">
            <a:normAutofit/>
          </a:bodyPr>
          <a:lstStyle/>
          <a:p>
            <a:pPr marL="0" indent="0">
              <a:buNone/>
            </a:pPr>
            <a:r>
              <a:rPr lang="en-US" sz="2000" dirty="0">
                <a:ea typeface="+mn-lt"/>
                <a:cs typeface="+mn-lt"/>
              </a:rPr>
              <a:t>Boeing's groundbreaking plane, the 747, and Dreamliner have established its place in the industry. Besides making planes Boeing invests in research, development, and sustainability, driving technological progress and creating valuable jobs. This commitment to innovation expands Boeing's global economic influence on massive proportions</a:t>
            </a:r>
            <a:endParaRPr lang="en-US" sz="2000" dirty="0">
              <a:cs typeface="Calibri"/>
            </a:endParaRPr>
          </a:p>
        </p:txBody>
      </p:sp>
    </p:spTree>
    <p:extLst>
      <p:ext uri="{BB962C8B-B14F-4D97-AF65-F5344CB8AC3E}">
        <p14:creationId xmlns:p14="http://schemas.microsoft.com/office/powerpoint/2010/main" val="4162193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ople Discussing">
            <a:extLst>
              <a:ext uri="{FF2B5EF4-FFF2-40B4-BE49-F238E27FC236}">
                <a16:creationId xmlns:a16="http://schemas.microsoft.com/office/drawing/2014/main" id="{4819AA18-C671-F6A9-8E2D-51DEF6CE32D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309CEC-9DE8-3843-343D-C4780F320D0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Part 5: Reflection and Discussion</a:t>
            </a:r>
          </a:p>
        </p:txBody>
      </p:sp>
    </p:spTree>
    <p:extLst>
      <p:ext uri="{BB962C8B-B14F-4D97-AF65-F5344CB8AC3E}">
        <p14:creationId xmlns:p14="http://schemas.microsoft.com/office/powerpoint/2010/main" val="25180324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530</Words>
  <Application>Microsoft Office PowerPoint</Application>
  <PresentationFormat>Widescreen</PresentationFormat>
  <Paragraphs>24</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The Boeing Company</vt:lpstr>
      <vt:lpstr>Introduction to Entrepreneurship and the economy</vt:lpstr>
      <vt:lpstr>Company Importance</vt:lpstr>
      <vt:lpstr>My influential company</vt:lpstr>
      <vt:lpstr>The Boeing companies' history</vt:lpstr>
      <vt:lpstr>Economic Impact </vt:lpstr>
      <vt:lpstr>Entrepreneurial Strategies</vt:lpstr>
      <vt:lpstr>Innovation</vt:lpstr>
      <vt:lpstr>Part 5: Reflection and Discussion</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Jayden A. Trujillo &lt;Student&gt;</cp:lastModifiedBy>
  <cp:revision>163</cp:revision>
  <dcterms:created xsi:type="dcterms:W3CDTF">2023-09-12T14:16:12Z</dcterms:created>
  <dcterms:modified xsi:type="dcterms:W3CDTF">2025-05-20T20:04:01Z</dcterms:modified>
</cp:coreProperties>
</file>